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notesMasters/notesMaster1.xml" ContentType="application/vnd.openxmlformats-officedocument.presentationml.notesMaster+xml"/>
  <Override PartName="/ppt/theme/theme6.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 id="2147483649" r:id="rId2"/>
    <p:sldMasterId id="2147483650" r:id="rId3"/>
    <p:sldMasterId id="2147483651" r:id="rId4"/>
    <p:sldMasterId id="2147483652" r:id="rId5"/>
  </p:sldMasterIdLst>
  <p:notesMasterIdLst>
    <p:notesMasterId r:id="rId6"/>
  </p:notesMasterIdLst>
  <p:sldIdLst>
    <p:sldId id="257" r:id="rId7"/>
    <p:sldId id="258" r:id="rId8"/>
    <p:sldId id="259" r:id="rId9"/>
    <p:sldId id="261" r:id="rId10"/>
    <p:sldId id="262" r:id="rId11"/>
    <p:sldId id="263" r:id="rId12"/>
    <p:sldId id="264" r:id="rId13"/>
    <p:sldId id="265" r:id="rId14"/>
    <p:sldId id="266" r:id="rId15"/>
    <p:sldId id="267" r:id="rId16"/>
  </p:sldIdLst>
  <p:sldSz type="screen4x3" cy="6858000" cx="9144000"/>
  <p:notesSz cx="6858000" cy="9144000"/>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7A287A"/>
    <a:srgbClr val="67A5A5"/>
    <a:srgbClr val="5F1F5F"/>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4" autoAdjust="0"/>
    <p:restoredTop sz="94662" autoAdjust="0"/>
  </p:normalViewPr>
  <p:slideViewPr>
    <p:cSldViewPr>
      <p:cViewPr>
        <p:scale>
          <a:sx n="77" d="100"/>
          <a:sy n="77" d="100"/>
        </p:scale>
        <p:origin x="-618"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tableStyles" Target="tableStyles.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49" name=""/>
        <p:cNvGrpSpPr/>
        <p:nvPr/>
      </p:nvGrpSpPr>
      <p:grpSpPr>
        <a:xfrm>
          <a:off x="0" y="0"/>
          <a:ext cx="0" cy="0"/>
          <a:chOff x="0" y="0"/>
          <a:chExt cx="0" cy="0"/>
        </a:xfrm>
      </p:grpSpPr>
      <p:sp>
        <p:nvSpPr>
          <p:cNvPr id="1048988" name="Header Placeholder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lang="en-US"/>
          </a:p>
        </p:txBody>
      </p:sp>
      <p:sp>
        <p:nvSpPr>
          <p:cNvPr id="1048989" name="Date Placeholder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EB7D5A5F-C083-4DC3-9AA0-68632AA98383}" type="datetimeFigureOut">
              <a:rPr lang="en-US" smtClean="0"/>
              <a:t>9/19/2022</a:t>
            </a:fld>
            <a:endParaRPr lang="en-US"/>
          </a:p>
        </p:txBody>
      </p:sp>
      <p:sp>
        <p:nvSpPr>
          <p:cNvPr id="1048990" name="Slide Image Placeholder 3"/>
          <p:cNvSpPr>
            <a:spLocks noChangeAspect="1" noRot="1" noGrp="1"/>
          </p:cNvSpPr>
          <p:nvPr>
            <p:ph type="sldImg" idx="2"/>
          </p:nvPr>
        </p:nvSpPr>
        <p:spPr>
          <a:xfrm>
            <a:off x="1143000" y="685800"/>
            <a:ext cx="4572000" cy="3429000"/>
          </a:xfrm>
          <a:prstGeom prst="rect"/>
          <a:noFill/>
          <a:ln w="12700">
            <a:solidFill>
              <a:prstClr val="black"/>
            </a:solidFill>
          </a:ln>
        </p:spPr>
        <p:txBody>
          <a:bodyPr anchor="ctr" bIns="45720" lIns="91440" rIns="91440" rtlCol="0" tIns="45720" vert="horz"/>
          <a:p>
            <a:endParaRPr lang="en-US"/>
          </a:p>
        </p:txBody>
      </p:sp>
      <p:sp>
        <p:nvSpPr>
          <p:cNvPr id="1048991" name="Notes Placeholder 4"/>
          <p:cNvSpPr>
            <a:spLocks noGrp="1"/>
          </p:cNvSpPr>
          <p:nvPr>
            <p:ph type="body" sz="quarter" idx="3"/>
          </p:nvPr>
        </p:nvSpPr>
        <p:spPr>
          <a:xfrm>
            <a:off x="685800" y="4343400"/>
            <a:ext cx="5486400" cy="4114800"/>
          </a:xfrm>
          <a:prstGeom prst="rect"/>
        </p:spPr>
        <p:txBody>
          <a:bodyPr bIns="45720" lIns="91440" rIns="91440" rtlCol="0" tIns="45720" vert="horz"/>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92" name="Footer Placeholder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lang="en-US"/>
          </a:p>
        </p:txBody>
      </p:sp>
      <p:sp>
        <p:nvSpPr>
          <p:cNvPr id="1048993" name="Slide Number Placeholder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B32D7F0C-7E56-4122-A8D9-E093791085CE}" type="slidenum">
              <a:rPr lang="en-US" smtClean="0"/>
              <a:t>‹#›</a:t>
            </a:fld>
            <a:endParaRPr lang="en-US"/>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592" name="Slide Image Placeholder 1"/>
          <p:cNvSpPr>
            <a:spLocks noChangeAspect="1" noRot="1" noGrp="1"/>
          </p:cNvSpPr>
          <p:nvPr>
            <p:ph type="sldImg"/>
          </p:nvPr>
        </p:nvSpPr>
        <p:spPr/>
      </p:sp>
      <p:sp>
        <p:nvSpPr>
          <p:cNvPr id="1048593" name="Notes Placeholder 2"/>
          <p:cNvSpPr>
            <a:spLocks noGrp="1"/>
          </p:cNvSpPr>
          <p:nvPr>
            <p:ph type="body" idx="1"/>
          </p:nvPr>
        </p:nvSpPr>
        <p:spPr/>
        <p:txBody>
          <a:bodyPr/>
          <a:p>
            <a:endParaRPr dirty="0" lang="en-US"/>
          </a:p>
        </p:txBody>
      </p:sp>
      <p:sp>
        <p:nvSpPr>
          <p:cNvPr id="1048594" name="Slide Number Placeholder 3"/>
          <p:cNvSpPr>
            <a:spLocks noGrp="1"/>
          </p:cNvSpPr>
          <p:nvPr>
            <p:ph type="sldNum" sz="quarter" idx="10"/>
          </p:nvPr>
        </p:nvSpPr>
        <p:spPr/>
        <p:txBody>
          <a:bodyPr/>
          <a:p>
            <a:fld id="{B32D7F0C-7E56-4122-A8D9-E093791085CE}" type="slidenum">
              <a:rPr lang="en-US" smtClean="0"/>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116" name=""/>
        <p:cNvGrpSpPr/>
        <p:nvPr/>
      </p:nvGrpSpPr>
      <p:grpSpPr>
        <a:xfrm>
          <a:off x="0" y="0"/>
          <a:ext cx="0" cy="0"/>
          <a:chOff x="0" y="0"/>
          <a:chExt cx="0" cy="0"/>
        </a:xfrm>
      </p:grpSpPr>
      <p:grpSp>
        <p:nvGrpSpPr>
          <p:cNvPr id="117" name="Group 15"/>
          <p:cNvGrpSpPr/>
          <p:nvPr/>
        </p:nvGrpSpPr>
        <p:grpSpPr>
          <a:xfrm>
            <a:off x="0" y="0"/>
            <a:ext cx="9144000" cy="6858000"/>
            <a:chOff x="0" y="0"/>
            <a:chExt cx="9144000" cy="6858000"/>
          </a:xfrm>
        </p:grpSpPr>
        <p:sp>
          <p:nvSpPr>
            <p:cNvPr id="1048799" name="Rectangle 7"/>
            <p:cNvSpPr/>
            <p:nvPr/>
          </p:nvSpPr>
          <p:spPr>
            <a:xfrm>
              <a:off x="0" y="0"/>
              <a:ext cx="7162800" cy="6858000"/>
            </a:xfrm>
            <a:prstGeom prst="rect"/>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00" name="Rectangle 8"/>
            <p:cNvSpPr/>
            <p:nvPr/>
          </p:nvSpPr>
          <p:spPr>
            <a:xfrm>
              <a:off x="1143000" y="0"/>
              <a:ext cx="8001000" cy="6858000"/>
            </a:xfrm>
            <a:prstGeom prst="rect"/>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48801"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02" name="Rectangle 10"/>
          <p:cNvSpPr/>
          <p:nvPr/>
        </p:nvSpPr>
        <p:spPr>
          <a:xfrm>
            <a:off x="989952" y="1016990"/>
            <a:ext cx="7179733" cy="4831643"/>
          </a:xfrm>
          <a:prstGeom prst="rect"/>
          <a:solidFill>
            <a:schemeClr val="bg1">
              <a:lumMod val="75000"/>
              <a:lumOff val="25000"/>
            </a:schemeClr>
          </a:solid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03" name="Rectangle 11"/>
          <p:cNvSpPr/>
          <p:nvPr/>
        </p:nvSpPr>
        <p:spPr>
          <a:xfrm>
            <a:off x="990600" y="1009650"/>
            <a:ext cx="7179733" cy="4831643"/>
          </a:xfrm>
          <a:prstGeom prst="rect"/>
          <a:blipFill rotWithShape="1" dpi="0">
            <a:blip xmlns:r="http://schemas.openxmlformats.org/officeDocument/2006/relationships" r:embed="rId1" cstate="print">
              <a:alphaModFix amt="20000"/>
              <a:grayscl/>
              <a:lum contrast="12000"/>
            </a:blip>
            <a:srcRect/>
            <a:tile algn="tl" flip="none" sx="100000" sy="100000" tx="0" ty="0"/>
          </a:blip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1" name="Picture 2" descr="C:\Users\Administrator\Desktop\Pushpin Dev\Assets\pushpinLeft.png"/>
          <p:cNvPicPr>
            <a:picLocks noChangeAspect="1" noChangeArrowheads="1"/>
          </p:cNvPicPr>
          <p:nvPr/>
        </p:nvPicPr>
        <p:blipFill>
          <a:blip xmlns:r="http://schemas.openxmlformats.org/officeDocument/2006/relationships" r:embed="rId2" cstate="print"/>
          <a:srcRect/>
          <a:stretch>
            <a:fillRect/>
          </a:stretch>
        </p:blipFill>
        <p:spPr bwMode="auto">
          <a:xfrm rot="1435684">
            <a:off x="769521" y="702069"/>
            <a:ext cx="567831" cy="567830"/>
          </a:xfrm>
          <a:prstGeom prst="rect"/>
          <a:noFill/>
        </p:spPr>
      </p:pic>
      <p:pic>
        <p:nvPicPr>
          <p:cNvPr id="2097172" name="Picture 2" descr="C:\Users\Administrator\Desktop\Pushpin Dev\Assets\pushpinLeft.png"/>
          <p:cNvPicPr>
            <a:picLocks noChangeAspect="1" noChangeArrowheads="1"/>
          </p:cNvPicPr>
          <p:nvPr/>
        </p:nvPicPr>
        <p:blipFill>
          <a:blip xmlns:r="http://schemas.openxmlformats.org/officeDocument/2006/relationships" r:embed="rId2" cstate="print"/>
          <a:srcRect/>
          <a:stretch>
            <a:fillRect/>
          </a:stretch>
        </p:blipFill>
        <p:spPr bwMode="auto">
          <a:xfrm rot="4096196">
            <a:off x="7855433" y="749720"/>
            <a:ext cx="566928" cy="566928"/>
          </a:xfrm>
          <a:prstGeom prst="rect"/>
          <a:noFill/>
        </p:spPr>
      </p:pic>
      <p:sp>
        <p:nvSpPr>
          <p:cNvPr id="1048804" name="Title 1"/>
          <p:cNvSpPr>
            <a:spLocks noGrp="1"/>
          </p:cNvSpPr>
          <p:nvPr>
            <p:ph type="ctrTitle"/>
          </p:nvPr>
        </p:nvSpPr>
        <p:spPr>
          <a:xfrm>
            <a:off x="1727201" y="1794935"/>
            <a:ext cx="5723468" cy="1828090"/>
          </a:xfrm>
        </p:spPr>
        <p:txBody>
          <a:bodyPr anchor="b">
            <a:normAutofit/>
          </a:bodyPr>
          <a:lstStyle>
            <a:lvl1pPr>
              <a:defRPr sz="4800"/>
            </a:lvl1pPr>
          </a:lstStyle>
          <a:p>
            <a:r>
              <a:rPr lang="en-US" smtClean="0"/>
              <a:t>Click to edit Master title style</a:t>
            </a:r>
            <a:endParaRPr lang="en-US"/>
          </a:p>
        </p:txBody>
      </p:sp>
      <p:sp>
        <p:nvSpPr>
          <p:cNvPr id="1048805" name="Subtitle 2"/>
          <p:cNvSpPr>
            <a:spLocks noGrp="1"/>
          </p:cNvSpPr>
          <p:nvPr>
            <p:ph type="subTitle" idx="1"/>
          </p:nvPr>
        </p:nvSpPr>
        <p:spPr>
          <a:xfrm>
            <a:off x="1727200" y="3736622"/>
            <a:ext cx="5712179" cy="1524000"/>
          </a:xfrm>
        </p:spPr>
        <p:txBody>
          <a:bodyPr/>
          <a:lstStyle>
            <a:lvl1pPr algn="ctr" indent="0" marL="0">
              <a:buNone/>
              <a:defRPr>
                <a:solidFill>
                  <a:schemeClr val="tx2"/>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8806" name="Date Placeholder 3"/>
          <p:cNvSpPr>
            <a:spLocks noGrp="1"/>
          </p:cNvSpPr>
          <p:nvPr>
            <p:ph type="dt" sz="half" idx="10"/>
          </p:nvPr>
        </p:nvSpPr>
        <p:spPr>
          <a:xfrm>
            <a:off x="6770676" y="5357592"/>
            <a:ext cx="1213821" cy="365125"/>
          </a:xfrm>
        </p:spPr>
        <p:txBody>
          <a:bodyPr/>
          <a:p>
            <a:fld id="{E6D7D1D3-DE57-48CB-98A5-CD3026605D41}" type="datetimeFigureOut">
              <a:rPr lang="en-US" smtClean="0"/>
              <a:t>9/19/2022</a:t>
            </a:fld>
            <a:endParaRPr lang="en-US"/>
          </a:p>
        </p:txBody>
      </p:sp>
      <p:sp>
        <p:nvSpPr>
          <p:cNvPr id="1048807" name="Footer Placeholder 4"/>
          <p:cNvSpPr>
            <a:spLocks noGrp="1"/>
          </p:cNvSpPr>
          <p:nvPr>
            <p:ph type="ftr" sz="quarter" idx="11"/>
          </p:nvPr>
        </p:nvSpPr>
        <p:spPr>
          <a:xfrm>
            <a:off x="1174044" y="5357592"/>
            <a:ext cx="5034845" cy="365125"/>
          </a:xfrm>
        </p:spPr>
        <p:txBody>
          <a:bodyPr/>
          <a:p>
            <a:endParaRPr lang="en-US"/>
          </a:p>
        </p:txBody>
      </p:sp>
      <p:sp>
        <p:nvSpPr>
          <p:cNvPr id="1048808" name="Slide Number Placeholder 5"/>
          <p:cNvSpPr>
            <a:spLocks noGrp="1"/>
          </p:cNvSpPr>
          <p:nvPr>
            <p:ph type="sldNum" sz="quarter" idx="12"/>
          </p:nvPr>
        </p:nvSpPr>
        <p:spPr>
          <a:xfrm>
            <a:off x="6213930" y="5357592"/>
            <a:ext cx="554023" cy="365125"/>
          </a:xfrm>
        </p:spPr>
        <p:txBody>
          <a:bodyPr/>
          <a:lstStyle>
            <a:lvl1pPr algn="ctr"/>
          </a:lstStyle>
          <a:p>
            <a:fld id="{29627E59-8225-41A7-83A3-131193E9BE4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23" name=""/>
        <p:cNvGrpSpPr/>
        <p:nvPr/>
      </p:nvGrpSpPr>
      <p:grpSpPr>
        <a:xfrm>
          <a:off x="0" y="0"/>
          <a:ext cx="0" cy="0"/>
          <a:chOff x="0" y="0"/>
          <a:chExt cx="0" cy="0"/>
        </a:xfrm>
      </p:grpSpPr>
      <p:sp>
        <p:nvSpPr>
          <p:cNvPr id="1048836" name="Title 1"/>
          <p:cNvSpPr>
            <a:spLocks noGrp="1"/>
          </p:cNvSpPr>
          <p:nvPr>
            <p:ph type="title"/>
          </p:nvPr>
        </p:nvSpPr>
        <p:spPr/>
        <p:txBody>
          <a:bodyPr>
            <a:normAutofit fontScale="90000"/>
          </a:bodyPr>
          <a:p>
            <a:r>
              <a:rPr lang="en-US" smtClean="0"/>
              <a:t>Click to edit Master title style</a:t>
            </a:r>
            <a:endParaRPr lang="en-US"/>
          </a:p>
        </p:txBody>
      </p:sp>
      <p:sp>
        <p:nvSpPr>
          <p:cNvPr id="1048837" name="Vertical Text Placeholder 2"/>
          <p:cNvSpPr>
            <a:spLocks noGrp="1"/>
          </p:cNvSpPr>
          <p:nvPr>
            <p:ph type="body" orient="vert" idx="1"/>
          </p:nvPr>
        </p:nvSpPr>
        <p:spPr/>
        <p:txBody>
          <a:bodyPr anchor="ct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38"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39" name="Footer Placeholder 4"/>
          <p:cNvSpPr>
            <a:spLocks noGrp="1"/>
          </p:cNvSpPr>
          <p:nvPr>
            <p:ph type="ftr" sz="quarter" idx="11"/>
          </p:nvPr>
        </p:nvSpPr>
        <p:spPr/>
        <p:txBody>
          <a:bodyPr/>
          <a:p>
            <a:endParaRPr lang="en-US"/>
          </a:p>
        </p:txBody>
      </p:sp>
      <p:sp>
        <p:nvSpPr>
          <p:cNvPr id="1048840"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9" name=""/>
        <p:cNvGrpSpPr/>
        <p:nvPr/>
      </p:nvGrpSpPr>
      <p:grpSpPr>
        <a:xfrm>
          <a:off x="0" y="0"/>
          <a:ext cx="0" cy="0"/>
          <a:chOff x="0" y="0"/>
          <a:chExt cx="0" cy="0"/>
        </a:xfrm>
      </p:grpSpPr>
      <p:sp>
        <p:nvSpPr>
          <p:cNvPr id="1048813" name="Vertical Title 1"/>
          <p:cNvSpPr>
            <a:spLocks noGrp="1"/>
          </p:cNvSpPr>
          <p:nvPr>
            <p:ph type="title" orient="vert"/>
          </p:nvPr>
        </p:nvSpPr>
        <p:spPr>
          <a:xfrm>
            <a:off x="6629401" y="925690"/>
            <a:ext cx="1430867" cy="4763911"/>
          </a:xfrm>
        </p:spPr>
        <p:txBody>
          <a:bodyPr vert="eaVert">
            <a:normAutofit fontScale="90000"/>
          </a:bodyPr>
          <a:lstStyle>
            <a:lvl1pPr algn="l"/>
          </a:lstStyle>
          <a:p>
            <a:r>
              <a:rPr lang="en-US" smtClean="0"/>
              <a:t>Click to edit Master title style</a:t>
            </a:r>
            <a:endParaRPr dirty="0" lang="en-US"/>
          </a:p>
        </p:txBody>
      </p:sp>
      <p:sp>
        <p:nvSpPr>
          <p:cNvPr id="1048814" name="Vertical Text Placeholder 2"/>
          <p:cNvSpPr>
            <a:spLocks noGrp="1"/>
          </p:cNvSpPr>
          <p:nvPr>
            <p:ph type="body" orient="vert" idx="1"/>
          </p:nvPr>
        </p:nvSpPr>
        <p:spPr>
          <a:xfrm>
            <a:off x="1298221" y="1106312"/>
            <a:ext cx="5178779" cy="4402667"/>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15"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16" name="Footer Placeholder 4"/>
          <p:cNvSpPr>
            <a:spLocks noGrp="1"/>
          </p:cNvSpPr>
          <p:nvPr>
            <p:ph type="ftr" sz="quarter" idx="11"/>
          </p:nvPr>
        </p:nvSpPr>
        <p:spPr/>
        <p:txBody>
          <a:bodyPr/>
          <a:p>
            <a:endParaRPr lang="en-US"/>
          </a:p>
        </p:txBody>
      </p:sp>
      <p:sp>
        <p:nvSpPr>
          <p:cNvPr id="1048817"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107" name=""/>
        <p:cNvGrpSpPr/>
        <p:nvPr/>
      </p:nvGrpSpPr>
      <p:grpSpPr>
        <a:xfrm>
          <a:off x="0" y="0"/>
          <a:ext cx="0" cy="0"/>
          <a:chOff x="0" y="0"/>
          <a:chExt cx="0" cy="0"/>
        </a:xfrm>
      </p:grpSpPr>
      <p:pic>
        <p:nvPicPr>
          <p:cNvPr id="2097169" name="Picture 6" descr="horizon.png"/>
          <p:cNvPicPr>
            <a:picLocks noChangeAspect="1"/>
          </p:cNvPicPr>
          <p:nvPr/>
        </p:nvPicPr>
        <p:blipFill>
          <a:blip xmlns:r="http://schemas.openxmlformats.org/officeDocument/2006/relationships" r:embed="rId1" cstate="print"/>
          <a:srcRect t="33333"/>
          <a:stretch>
            <a:fillRect/>
          </a:stretch>
        </p:blipFill>
        <p:spPr>
          <a:xfrm>
            <a:off x="0" y="0"/>
            <a:ext cx="9144000" cy="4572000"/>
          </a:xfrm>
          <a:prstGeom prst="rect"/>
        </p:spPr>
      </p:pic>
      <p:sp>
        <p:nvSpPr>
          <p:cNvPr id="1048749"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50" name="Footer Placeholder 4"/>
          <p:cNvSpPr>
            <a:spLocks noGrp="1"/>
          </p:cNvSpPr>
          <p:nvPr>
            <p:ph type="ftr" sz="quarter" idx="11"/>
          </p:nvPr>
        </p:nvSpPr>
        <p:spPr/>
        <p:txBody>
          <a:bodyPr/>
          <a:p>
            <a:endParaRPr lang="en-US"/>
          </a:p>
        </p:txBody>
      </p:sp>
      <p:sp>
        <p:nvSpPr>
          <p:cNvPr id="1048751" name="Slide Number Placeholder 5"/>
          <p:cNvSpPr>
            <a:spLocks noGrp="1"/>
          </p:cNvSpPr>
          <p:nvPr>
            <p:ph type="sldNum" sz="quarter" idx="12"/>
          </p:nvPr>
        </p:nvSpPr>
        <p:spPr/>
        <p:txBody>
          <a:bodyPr/>
          <a:p>
            <a:fld id="{29627E59-8225-41A7-83A3-131193E9BE41}" type="slidenum">
              <a:rPr lang="en-US" smtClean="0"/>
              <a:t>‹#›</a:t>
            </a:fld>
            <a:endParaRPr lang="en-US"/>
          </a:p>
        </p:txBody>
      </p:sp>
      <p:sp>
        <p:nvSpPr>
          <p:cNvPr id="1048752" name="Subtitle 2"/>
          <p:cNvSpPr>
            <a:spLocks noGrp="1"/>
          </p:cNvSpPr>
          <p:nvPr>
            <p:ph type="subTitle" idx="1"/>
          </p:nvPr>
        </p:nvSpPr>
        <p:spPr>
          <a:xfrm>
            <a:off x="1219200" y="3886200"/>
            <a:ext cx="6400800" cy="1752600"/>
          </a:xfrm>
        </p:spPr>
        <p:txBody>
          <a:bodyPr>
            <a:normAutofit/>
          </a:bodyPr>
          <a:lstStyle>
            <a:lvl1pPr algn="ctr" indent="0" marL="0">
              <a:buNone/>
              <a:defRPr baseline="0" sz="1700">
                <a:solidFill>
                  <a:schemeClr val="tx2"/>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8753"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dirty="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06" name=""/>
        <p:cNvGrpSpPr/>
        <p:nvPr/>
      </p:nvGrpSpPr>
      <p:grpSpPr>
        <a:xfrm>
          <a:off x="0" y="0"/>
          <a:ext cx="0" cy="0"/>
          <a:chOff x="0" y="0"/>
          <a:chExt cx="0" cy="0"/>
        </a:xfrm>
      </p:grpSpPr>
      <p:sp>
        <p:nvSpPr>
          <p:cNvPr id="1048744" name="Title 1"/>
          <p:cNvSpPr>
            <a:spLocks noGrp="1"/>
          </p:cNvSpPr>
          <p:nvPr>
            <p:ph type="title"/>
          </p:nvPr>
        </p:nvSpPr>
        <p:spPr>
          <a:xfrm>
            <a:off x="609600" y="274638"/>
            <a:ext cx="7924800" cy="1143000"/>
          </a:xfrm>
        </p:spPr>
        <p:txBody>
          <a:bodyPr/>
          <a:p>
            <a:r>
              <a:rPr lang="en-US" smtClean="0"/>
              <a:t>Click to edit Master title style</a:t>
            </a:r>
            <a:endParaRPr dirty="0" lang="en-US"/>
          </a:p>
        </p:txBody>
      </p:sp>
      <p:sp>
        <p:nvSpPr>
          <p:cNvPr id="1048745"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46" name="Footer Placeholder 4"/>
          <p:cNvSpPr>
            <a:spLocks noGrp="1"/>
          </p:cNvSpPr>
          <p:nvPr>
            <p:ph type="ftr" sz="quarter" idx="11"/>
          </p:nvPr>
        </p:nvSpPr>
        <p:spPr/>
        <p:txBody>
          <a:bodyPr/>
          <a:p>
            <a:endParaRPr lang="en-US"/>
          </a:p>
        </p:txBody>
      </p:sp>
      <p:sp>
        <p:nvSpPr>
          <p:cNvPr id="1048747" name="Slide Number Placeholder 5"/>
          <p:cNvSpPr>
            <a:spLocks noGrp="1"/>
          </p:cNvSpPr>
          <p:nvPr>
            <p:ph type="sldNum" sz="quarter" idx="12"/>
          </p:nvPr>
        </p:nvSpPr>
        <p:spPr/>
        <p:txBody>
          <a:bodyPr/>
          <a:p>
            <a:fld id="{29627E59-8225-41A7-83A3-131193E9BE41}" type="slidenum">
              <a:rPr lang="en-US" smtClean="0"/>
              <a:t>‹#›</a:t>
            </a:fld>
            <a:endParaRPr lang="en-US"/>
          </a:p>
        </p:txBody>
      </p:sp>
      <p:sp>
        <p:nvSpPr>
          <p:cNvPr id="1048748" name="Content Placeholder 7"/>
          <p:cNvSpPr>
            <a:spLocks noGrp="1"/>
          </p:cNvSpPr>
          <p:nvPr>
            <p:ph sz="quarter" idx="13"/>
          </p:nvPr>
        </p:nvSpPr>
        <p:spPr>
          <a:xfrm>
            <a:off x="609600" y="1600200"/>
            <a:ext cx="7924800" cy="41148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type="secHead">
  <p:cSld name="Section Header">
    <p:spTree>
      <p:nvGrpSpPr>
        <p:cNvPr id="112" name=""/>
        <p:cNvGrpSpPr/>
        <p:nvPr/>
      </p:nvGrpSpPr>
      <p:grpSpPr>
        <a:xfrm>
          <a:off x="0" y="0"/>
          <a:ext cx="0" cy="0"/>
          <a:chOff x="0" y="0"/>
          <a:chExt cx="0" cy="0"/>
        </a:xfrm>
      </p:grpSpPr>
      <p:sp>
        <p:nvSpPr>
          <p:cNvPr id="1048776" name="Title 1"/>
          <p:cNvSpPr>
            <a:spLocks noGrp="1"/>
          </p:cNvSpPr>
          <p:nvPr>
            <p:ph type="title"/>
          </p:nvPr>
        </p:nvSpPr>
        <p:spPr>
          <a:xfrm>
            <a:off x="609600" y="4962525"/>
            <a:ext cx="7885113" cy="1362075"/>
          </a:xfrm>
        </p:spPr>
        <p:txBody>
          <a:bodyPr anchor="t"/>
          <a:lstStyle>
            <a:lvl1pPr algn="l">
              <a:defRPr baseline="0" b="0" cap="all" sz="3200" i="0"/>
            </a:lvl1pPr>
          </a:lstStyle>
          <a:p>
            <a:r>
              <a:rPr lang="en-US" smtClean="0"/>
              <a:t>Click to edit Master title style</a:t>
            </a:r>
            <a:endParaRPr dirty="0" lang="en-US"/>
          </a:p>
        </p:txBody>
      </p:sp>
      <p:sp>
        <p:nvSpPr>
          <p:cNvPr id="1048777" name="Text Placeholder 2"/>
          <p:cNvSpPr>
            <a:spLocks noGrp="1"/>
          </p:cNvSpPr>
          <p:nvPr>
            <p:ph type="body" idx="1"/>
          </p:nvPr>
        </p:nvSpPr>
        <p:spPr>
          <a:xfrm>
            <a:off x="609600" y="3462338"/>
            <a:ext cx="7885113" cy="1500187"/>
          </a:xfrm>
        </p:spPr>
        <p:txBody>
          <a:bodyPr anchor="b">
            <a:normAutofit/>
          </a:bodyPr>
          <a:lstStyle>
            <a:lvl1pPr indent="0" marL="0">
              <a:buNone/>
              <a:defRPr baseline="0" sz="1700">
                <a:solidFill>
                  <a:schemeClr val="tx2"/>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778"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79" name="Footer Placeholder 4"/>
          <p:cNvSpPr>
            <a:spLocks noGrp="1"/>
          </p:cNvSpPr>
          <p:nvPr>
            <p:ph type="ftr" sz="quarter" idx="11"/>
          </p:nvPr>
        </p:nvSpPr>
        <p:spPr/>
        <p:txBody>
          <a:bodyPr/>
          <a:p>
            <a:endParaRPr lang="en-US"/>
          </a:p>
        </p:txBody>
      </p:sp>
      <p:sp>
        <p:nvSpPr>
          <p:cNvPr id="1048780"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11" name=""/>
        <p:cNvGrpSpPr/>
        <p:nvPr/>
      </p:nvGrpSpPr>
      <p:grpSpPr>
        <a:xfrm>
          <a:off x="0" y="0"/>
          <a:ext cx="0" cy="0"/>
          <a:chOff x="0" y="0"/>
          <a:chExt cx="0" cy="0"/>
        </a:xfrm>
      </p:grpSpPr>
      <p:sp>
        <p:nvSpPr>
          <p:cNvPr id="1048770" name="Content Placeholder 10"/>
          <p:cNvSpPr>
            <a:spLocks noGrp="1"/>
          </p:cNvSpPr>
          <p:nvPr>
            <p:ph sz="quarter" idx="13"/>
          </p:nvPr>
        </p:nvSpPr>
        <p:spPr>
          <a:xfrm>
            <a:off x="609600" y="1600200"/>
            <a:ext cx="3733800" cy="4114800"/>
          </a:xfrm>
        </p:spPr>
        <p:txBody>
          <a:bodyPr/>
          <a:lstStyle>
            <a:lvl6pPr>
              <a:buClr>
                <a:schemeClr val="tx2"/>
              </a:buClr>
              <a:buFont typeface="Arial" pitchFamily="34" charset="0"/>
              <a:buChar char="•"/>
            </a:lvl6pPr>
            <a:lvl7pPr>
              <a:buClr>
                <a:schemeClr val="tx2"/>
              </a:buClr>
              <a:buFont typeface="Arial" pitchFamily="34" charset="0"/>
              <a:buChar char="•"/>
            </a:lvl7pPr>
            <a:lvl8pPr>
              <a:buClr>
                <a:schemeClr val="tx2"/>
              </a:buClr>
              <a:buFont typeface="Arial" pitchFamily="34" charset="0"/>
              <a:buChar char="•"/>
            </a:lvl8pPr>
            <a:lvl9pPr>
              <a:buClr>
                <a:schemeClr val="tx2"/>
              </a:buClr>
              <a:buFont typeface="Arial" pitchFamily="34" charset="0"/>
              <a:buChar cha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8771" name="Content Placeholder 12"/>
          <p:cNvSpPr>
            <a:spLocks noGrp="1"/>
          </p:cNvSpPr>
          <p:nvPr>
            <p:ph sz="quarter" idx="14"/>
          </p:nvPr>
        </p:nvSpPr>
        <p:spPr>
          <a:xfrm>
            <a:off x="4800600" y="1600200"/>
            <a:ext cx="3733800" cy="4114800"/>
          </a:xfrm>
        </p:spPr>
        <p:txBody>
          <a:bodyPr/>
          <a:lstStyle>
            <a:lvl6pPr>
              <a:buClr>
                <a:schemeClr val="tx2"/>
              </a:buClr>
            </a:lvl6pPr>
            <a:lvl7pPr>
              <a:buClr>
                <a:schemeClr val="tx2"/>
              </a:buClr>
            </a:lvl7pPr>
            <a:lvl8pPr>
              <a:buClr>
                <a:schemeClr val="tx2"/>
              </a:buClr>
            </a:lvl8pPr>
            <a:lvl9pPr>
              <a:buClr>
                <a:schemeClr val="tx2"/>
              </a:buCl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8772" name="Title 1"/>
          <p:cNvSpPr>
            <a:spLocks noGrp="1"/>
          </p:cNvSpPr>
          <p:nvPr>
            <p:ph type="title"/>
          </p:nvPr>
        </p:nvSpPr>
        <p:spPr>
          <a:xfrm>
            <a:off x="609600" y="274638"/>
            <a:ext cx="7924800" cy="1143000"/>
          </a:xfrm>
        </p:spPr>
        <p:txBody>
          <a:bodyPr/>
          <a:p>
            <a:r>
              <a:rPr lang="en-US" smtClean="0"/>
              <a:t>Click to edit Master title style</a:t>
            </a:r>
            <a:endParaRPr dirty="0" lang="en-US"/>
          </a:p>
        </p:txBody>
      </p:sp>
      <p:sp>
        <p:nvSpPr>
          <p:cNvPr id="1048773"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774" name="Footer Placeholder 5"/>
          <p:cNvSpPr>
            <a:spLocks noGrp="1"/>
          </p:cNvSpPr>
          <p:nvPr>
            <p:ph type="ftr" sz="quarter" idx="11"/>
          </p:nvPr>
        </p:nvSpPr>
        <p:spPr/>
        <p:txBody>
          <a:bodyPr/>
          <a:p>
            <a:endParaRPr lang="en-US"/>
          </a:p>
        </p:txBody>
      </p:sp>
      <p:sp>
        <p:nvSpPr>
          <p:cNvPr id="1048775"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15" name=""/>
        <p:cNvGrpSpPr/>
        <p:nvPr/>
      </p:nvGrpSpPr>
      <p:grpSpPr>
        <a:xfrm>
          <a:off x="0" y="0"/>
          <a:ext cx="0" cy="0"/>
          <a:chOff x="0" y="0"/>
          <a:chExt cx="0" cy="0"/>
        </a:xfrm>
      </p:grpSpPr>
      <p:sp>
        <p:nvSpPr>
          <p:cNvPr id="1048791" name="Content Placeholder 12"/>
          <p:cNvSpPr>
            <a:spLocks noGrp="1"/>
          </p:cNvSpPr>
          <p:nvPr>
            <p:ph sz="quarter" idx="14"/>
          </p:nvPr>
        </p:nvSpPr>
        <p:spPr>
          <a:xfrm>
            <a:off x="4800600" y="2209800"/>
            <a:ext cx="3733800" cy="3505200"/>
          </a:xfrm>
        </p:spPr>
        <p:txBody>
          <a:bodyPr/>
          <a:lstStyle>
            <a:lvl6pPr>
              <a:buClr>
                <a:schemeClr val="tx2"/>
              </a:buClr>
            </a:lvl6pPr>
            <a:lvl7pPr>
              <a:buClr>
                <a:schemeClr val="tx2"/>
              </a:buClr>
            </a:lvl7pPr>
            <a:lvl8pPr>
              <a:buClr>
                <a:schemeClr val="tx2"/>
              </a:buClr>
            </a:lvl8pPr>
            <a:lvl9pPr>
              <a:buClr>
                <a:schemeClr val="tx2"/>
              </a:buCl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8792" name="Content Placeholder 10"/>
          <p:cNvSpPr>
            <a:spLocks noGrp="1"/>
          </p:cNvSpPr>
          <p:nvPr>
            <p:ph sz="quarter" idx="13"/>
          </p:nvPr>
        </p:nvSpPr>
        <p:spPr>
          <a:xfrm>
            <a:off x="609600" y="2209800"/>
            <a:ext cx="3733800" cy="3505200"/>
          </a:xfrm>
        </p:spPr>
        <p:txBody>
          <a:bodyPr/>
          <a:lstStyle>
            <a:lvl6pPr>
              <a:buClr>
                <a:schemeClr val="tx2"/>
              </a:buClr>
            </a:lvl6pPr>
            <a:lvl7pPr>
              <a:buClr>
                <a:schemeClr val="tx2"/>
              </a:buClr>
            </a:lvl7pPr>
            <a:lvl8pPr>
              <a:buClr>
                <a:schemeClr val="tx2"/>
              </a:buClr>
            </a:lvl8pPr>
            <a:lvl9pPr>
              <a:buClr>
                <a:schemeClr val="tx2"/>
              </a:buCl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8793" name="Title 1"/>
          <p:cNvSpPr>
            <a:spLocks noGrp="1"/>
          </p:cNvSpPr>
          <p:nvPr>
            <p:ph type="title"/>
          </p:nvPr>
        </p:nvSpPr>
        <p:spPr>
          <a:xfrm>
            <a:off x="609600" y="274638"/>
            <a:ext cx="7924800" cy="1143000"/>
          </a:xfrm>
        </p:spPr>
        <p:txBody>
          <a:bodyPr/>
          <a:p>
            <a:r>
              <a:rPr lang="en-US" smtClean="0"/>
              <a:t>Click to edit Master title style</a:t>
            </a:r>
            <a:endParaRPr dirty="0" lang="en-US"/>
          </a:p>
        </p:txBody>
      </p:sp>
      <p:sp>
        <p:nvSpPr>
          <p:cNvPr id="1048794" name="Text Placeholder 2"/>
          <p:cNvSpPr>
            <a:spLocks noGrp="1"/>
          </p:cNvSpPr>
          <p:nvPr>
            <p:ph type="body" idx="1"/>
          </p:nvPr>
        </p:nvSpPr>
        <p:spPr>
          <a:xfrm>
            <a:off x="609600" y="1600199"/>
            <a:ext cx="3733800" cy="574675"/>
          </a:xfrm>
        </p:spPr>
        <p:txBody>
          <a:bodyPr anchor="b">
            <a:normAutofit/>
          </a:bodyPr>
          <a:lstStyle>
            <a:lvl1pPr indent="0" marL="0">
              <a:buNone/>
              <a:defRPr baseline="0" b="0" sz="1700" i="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95" name="Text Placeholder 4"/>
          <p:cNvSpPr>
            <a:spLocks noGrp="1"/>
          </p:cNvSpPr>
          <p:nvPr>
            <p:ph type="body" sz="quarter" idx="3"/>
          </p:nvPr>
        </p:nvSpPr>
        <p:spPr>
          <a:xfrm>
            <a:off x="4800600" y="1600199"/>
            <a:ext cx="3733800" cy="574675"/>
          </a:xfrm>
        </p:spPr>
        <p:txBody>
          <a:bodyPr anchor="b">
            <a:normAutofit/>
          </a:bodyPr>
          <a:lstStyle>
            <a:lvl1pPr indent="0" marL="0">
              <a:buNone/>
              <a:defRPr baseline="0" b="0" sz="1700" i="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96" name="Date Placeholder 6"/>
          <p:cNvSpPr>
            <a:spLocks noGrp="1"/>
          </p:cNvSpPr>
          <p:nvPr>
            <p:ph type="dt" sz="half" idx="10"/>
          </p:nvPr>
        </p:nvSpPr>
        <p:spPr/>
        <p:txBody>
          <a:bodyPr/>
          <a:p>
            <a:fld id="{E6D7D1D3-DE57-48CB-98A5-CD3026605D41}" type="datetimeFigureOut">
              <a:rPr lang="en-US" smtClean="0"/>
              <a:t>9/19/2022</a:t>
            </a:fld>
            <a:endParaRPr lang="en-US"/>
          </a:p>
        </p:txBody>
      </p:sp>
      <p:sp>
        <p:nvSpPr>
          <p:cNvPr id="1048797" name="Footer Placeholder 7"/>
          <p:cNvSpPr>
            <a:spLocks noGrp="1"/>
          </p:cNvSpPr>
          <p:nvPr>
            <p:ph type="ftr" sz="quarter" idx="11"/>
          </p:nvPr>
        </p:nvSpPr>
        <p:spPr/>
        <p:txBody>
          <a:bodyPr/>
          <a:p>
            <a:endParaRPr lang="en-US"/>
          </a:p>
        </p:txBody>
      </p:sp>
      <p:sp>
        <p:nvSpPr>
          <p:cNvPr id="1048798" name="Slide Number Placeholder 8"/>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14" name=""/>
        <p:cNvGrpSpPr/>
        <p:nvPr/>
      </p:nvGrpSpPr>
      <p:grpSpPr>
        <a:xfrm>
          <a:off x="0" y="0"/>
          <a:ext cx="0" cy="0"/>
          <a:chOff x="0" y="0"/>
          <a:chExt cx="0" cy="0"/>
        </a:xfrm>
      </p:grpSpPr>
      <p:sp>
        <p:nvSpPr>
          <p:cNvPr id="1048787" name="Title 1"/>
          <p:cNvSpPr>
            <a:spLocks noGrp="1"/>
          </p:cNvSpPr>
          <p:nvPr>
            <p:ph type="title"/>
          </p:nvPr>
        </p:nvSpPr>
        <p:spPr>
          <a:xfrm>
            <a:off x="609600" y="274638"/>
            <a:ext cx="7924800" cy="1143000"/>
          </a:xfrm>
        </p:spPr>
        <p:txBody>
          <a:bodyPr/>
          <a:p>
            <a:r>
              <a:rPr lang="en-US" smtClean="0"/>
              <a:t>Click to edit Master title style</a:t>
            </a:r>
            <a:endParaRPr dirty="0" lang="en-US"/>
          </a:p>
        </p:txBody>
      </p:sp>
      <p:sp>
        <p:nvSpPr>
          <p:cNvPr id="1048788" name="Date Placeholder 2"/>
          <p:cNvSpPr>
            <a:spLocks noGrp="1"/>
          </p:cNvSpPr>
          <p:nvPr>
            <p:ph type="dt" sz="half" idx="10"/>
          </p:nvPr>
        </p:nvSpPr>
        <p:spPr/>
        <p:txBody>
          <a:bodyPr/>
          <a:p>
            <a:fld id="{E6D7D1D3-DE57-48CB-98A5-CD3026605D41}" type="datetimeFigureOut">
              <a:rPr lang="en-US" smtClean="0"/>
              <a:t>9/19/2022</a:t>
            </a:fld>
            <a:endParaRPr lang="en-US"/>
          </a:p>
        </p:txBody>
      </p:sp>
      <p:sp>
        <p:nvSpPr>
          <p:cNvPr id="1048789" name="Footer Placeholder 3"/>
          <p:cNvSpPr>
            <a:spLocks noGrp="1"/>
          </p:cNvSpPr>
          <p:nvPr>
            <p:ph type="ftr" sz="quarter" idx="11"/>
          </p:nvPr>
        </p:nvSpPr>
        <p:spPr/>
        <p:txBody>
          <a:bodyPr/>
          <a:p>
            <a:endParaRPr lang="en-US"/>
          </a:p>
        </p:txBody>
      </p:sp>
      <p:sp>
        <p:nvSpPr>
          <p:cNvPr id="1048790" name="Slide Number Placeholder 4"/>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8" name=""/>
        <p:cNvGrpSpPr/>
        <p:nvPr/>
      </p:nvGrpSpPr>
      <p:grpSpPr>
        <a:xfrm>
          <a:off x="0" y="0"/>
          <a:ext cx="0" cy="0"/>
          <a:chOff x="0" y="0"/>
          <a:chExt cx="0" cy="0"/>
        </a:xfrm>
      </p:grpSpPr>
      <p:sp>
        <p:nvSpPr>
          <p:cNvPr id="1048664" name="Date Placeholder 1"/>
          <p:cNvSpPr>
            <a:spLocks noGrp="1"/>
          </p:cNvSpPr>
          <p:nvPr>
            <p:ph type="dt" sz="half" idx="10"/>
          </p:nvPr>
        </p:nvSpPr>
        <p:spPr/>
        <p:txBody>
          <a:bodyPr/>
          <a:p>
            <a:fld id="{E6D7D1D3-DE57-48CB-98A5-CD3026605D41}" type="datetimeFigureOut">
              <a:rPr lang="en-US" smtClean="0"/>
              <a:t>9/19/2022</a:t>
            </a:fld>
            <a:endParaRPr lang="en-US"/>
          </a:p>
        </p:txBody>
      </p:sp>
      <p:sp>
        <p:nvSpPr>
          <p:cNvPr id="1048665" name="Footer Placeholder 2"/>
          <p:cNvSpPr>
            <a:spLocks noGrp="1"/>
          </p:cNvSpPr>
          <p:nvPr>
            <p:ph type="ftr" sz="quarter" idx="11"/>
          </p:nvPr>
        </p:nvSpPr>
        <p:spPr/>
        <p:txBody>
          <a:bodyPr/>
          <a:p>
            <a:endParaRPr lang="en-US"/>
          </a:p>
        </p:txBody>
      </p:sp>
      <p:sp>
        <p:nvSpPr>
          <p:cNvPr id="1048666" name="Slide Number Placeholder 3"/>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13" name=""/>
        <p:cNvGrpSpPr/>
        <p:nvPr/>
      </p:nvGrpSpPr>
      <p:grpSpPr>
        <a:xfrm>
          <a:off x="0" y="0"/>
          <a:ext cx="0" cy="0"/>
          <a:chOff x="0" y="0"/>
          <a:chExt cx="0" cy="0"/>
        </a:xfrm>
      </p:grpSpPr>
      <p:sp>
        <p:nvSpPr>
          <p:cNvPr id="1048781" name="Content Placeholder 8"/>
          <p:cNvSpPr>
            <a:spLocks noGrp="1"/>
          </p:cNvSpPr>
          <p:nvPr>
            <p:ph sz="quarter" idx="13"/>
          </p:nvPr>
        </p:nvSpPr>
        <p:spPr>
          <a:xfrm>
            <a:off x="3962400" y="1447800"/>
            <a:ext cx="4648200" cy="4267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782" name="Title 1"/>
          <p:cNvSpPr>
            <a:spLocks noGrp="1"/>
          </p:cNvSpPr>
          <p:nvPr>
            <p:ph type="title"/>
          </p:nvPr>
        </p:nvSpPr>
        <p:spPr>
          <a:xfrm>
            <a:off x="612648" y="1447800"/>
            <a:ext cx="2971800" cy="1097280"/>
          </a:xfrm>
        </p:spPr>
        <p:txBody>
          <a:bodyPr anchor="b"/>
          <a:lstStyle>
            <a:lvl1pPr algn="l">
              <a:defRPr baseline="0" b="0" cap="none" sz="1800" i="0">
                <a:solidFill>
                  <a:schemeClr val="tx2"/>
                </a:solidFill>
              </a:defRPr>
            </a:lvl1pPr>
          </a:lstStyle>
          <a:p>
            <a:r>
              <a:rPr lang="en-US" smtClean="0"/>
              <a:t>Click to edit Master title style</a:t>
            </a:r>
            <a:endParaRPr dirty="0" lang="en-US"/>
          </a:p>
        </p:txBody>
      </p:sp>
      <p:sp>
        <p:nvSpPr>
          <p:cNvPr id="1048783" name="Text Placeholder 3"/>
          <p:cNvSpPr>
            <a:spLocks noGrp="1"/>
          </p:cNvSpPr>
          <p:nvPr>
            <p:ph type="body" sz="half" idx="2"/>
          </p:nvPr>
        </p:nvSpPr>
        <p:spPr>
          <a:xfrm>
            <a:off x="612648" y="2547891"/>
            <a:ext cx="2971800" cy="3167109"/>
          </a:xfrm>
        </p:spPr>
        <p:txBody>
          <a:bodyPr tIns="9144">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84"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785" name="Footer Placeholder 5"/>
          <p:cNvSpPr>
            <a:spLocks noGrp="1"/>
          </p:cNvSpPr>
          <p:nvPr>
            <p:ph type="ftr" sz="quarter" idx="11"/>
          </p:nvPr>
        </p:nvSpPr>
        <p:spPr/>
        <p:txBody>
          <a:bodyPr/>
          <a:p>
            <a:endParaRPr lang="en-US"/>
          </a:p>
        </p:txBody>
      </p:sp>
      <p:sp>
        <p:nvSpPr>
          <p:cNvPr id="1048786"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20" name=""/>
        <p:cNvGrpSpPr/>
        <p:nvPr/>
      </p:nvGrpSpPr>
      <p:grpSpPr>
        <a:xfrm>
          <a:off x="0" y="0"/>
          <a:ext cx="0" cy="0"/>
          <a:chOff x="0" y="0"/>
          <a:chExt cx="0" cy="0"/>
        </a:xfrm>
      </p:grpSpPr>
      <p:sp>
        <p:nvSpPr>
          <p:cNvPr id="1048818" name="Title 1"/>
          <p:cNvSpPr>
            <a:spLocks noGrp="1"/>
          </p:cNvSpPr>
          <p:nvPr>
            <p:ph type="title"/>
          </p:nvPr>
        </p:nvSpPr>
        <p:spPr/>
        <p:txBody>
          <a:bodyPr>
            <a:normAutofit fontScale="90000"/>
          </a:bodyPr>
          <a:p>
            <a:r>
              <a:rPr lang="en-US" smtClean="0"/>
              <a:t>Click to edit Master title style</a:t>
            </a:r>
            <a:endParaRPr lang="en-US"/>
          </a:p>
        </p:txBody>
      </p:sp>
      <p:sp>
        <p:nvSpPr>
          <p:cNvPr id="1048819"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20"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21" name="Footer Placeholder 4"/>
          <p:cNvSpPr>
            <a:spLocks noGrp="1"/>
          </p:cNvSpPr>
          <p:nvPr>
            <p:ph type="ftr" sz="quarter" idx="11"/>
          </p:nvPr>
        </p:nvSpPr>
        <p:spPr/>
        <p:txBody>
          <a:bodyPr/>
          <a:p>
            <a:endParaRPr lang="en-US"/>
          </a:p>
        </p:txBody>
      </p:sp>
      <p:sp>
        <p:nvSpPr>
          <p:cNvPr id="1048822"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108" name=""/>
        <p:cNvGrpSpPr/>
        <p:nvPr/>
      </p:nvGrpSpPr>
      <p:grpSpPr>
        <a:xfrm>
          <a:off x="0" y="0"/>
          <a:ext cx="0" cy="0"/>
          <a:chOff x="0" y="0"/>
          <a:chExt cx="0" cy="0"/>
        </a:xfrm>
      </p:grpSpPr>
      <p:pic>
        <p:nvPicPr>
          <p:cNvPr id="2097170" name="Picture 10" descr="horizon.png"/>
          <p:cNvPicPr>
            <a:picLocks noChangeAspect="1"/>
          </p:cNvPicPr>
          <p:nvPr/>
        </p:nvPicPr>
        <p:blipFill>
          <a:blip xmlns:r="http://schemas.openxmlformats.org/officeDocument/2006/relationships" r:embed="rId1" cstate="print"/>
          <a:stretch>
            <a:fillRect/>
          </a:stretch>
        </p:blipFill>
        <p:spPr>
          <a:xfrm>
            <a:off x="0" y="0"/>
            <a:ext cx="9144000" cy="6858000"/>
          </a:xfrm>
          <a:prstGeom prst="rect"/>
        </p:spPr>
      </p:pic>
      <p:sp>
        <p:nvSpPr>
          <p:cNvPr id="1048754" name="Title 1"/>
          <p:cNvSpPr>
            <a:spLocks noGrp="1"/>
          </p:cNvSpPr>
          <p:nvPr>
            <p:ph type="title"/>
          </p:nvPr>
        </p:nvSpPr>
        <p:spPr>
          <a:xfrm>
            <a:off x="609600" y="1447800"/>
            <a:ext cx="2971800" cy="1097280"/>
          </a:xfrm>
        </p:spPr>
        <p:txBody>
          <a:bodyPr anchor="b"/>
          <a:lstStyle>
            <a:lvl1pPr algn="l">
              <a:defRPr baseline="0" b="0" cap="none" sz="1800" i="0">
                <a:solidFill>
                  <a:schemeClr val="tx2"/>
                </a:solidFill>
              </a:defRPr>
            </a:lvl1pPr>
          </a:lstStyle>
          <a:p>
            <a:r>
              <a:rPr lang="en-US" smtClean="0"/>
              <a:t>Click to edit Master title style</a:t>
            </a:r>
            <a:endParaRPr dirty="0" lang="en-US"/>
          </a:p>
        </p:txBody>
      </p:sp>
      <p:sp>
        <p:nvSpPr>
          <p:cNvPr id="1048755"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algn="ctr" indent="0" marL="0">
              <a:buNone/>
              <a:defRPr baseline="0" sz="2000">
                <a:solidFill>
                  <a:schemeClr val="tx1">
                    <a:lumMod val="65000"/>
                  </a:schemeClr>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dirty="0" lang="en-US"/>
          </a:p>
        </p:txBody>
      </p:sp>
      <p:sp>
        <p:nvSpPr>
          <p:cNvPr id="1048756" name="Text Placeholder 3"/>
          <p:cNvSpPr>
            <a:spLocks noGrp="1"/>
          </p:cNvSpPr>
          <p:nvPr>
            <p:ph type="body" sz="half" idx="2"/>
          </p:nvPr>
        </p:nvSpPr>
        <p:spPr>
          <a:xfrm>
            <a:off x="609600" y="2547890"/>
            <a:ext cx="2971800" cy="2405109"/>
          </a:xfrm>
        </p:spPr>
        <p:txBody>
          <a:bodyPr tIns="9144">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57"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758" name="Footer Placeholder 5"/>
          <p:cNvSpPr>
            <a:spLocks noGrp="1"/>
          </p:cNvSpPr>
          <p:nvPr>
            <p:ph type="ftr" sz="quarter" idx="11"/>
          </p:nvPr>
        </p:nvSpPr>
        <p:spPr/>
        <p:txBody>
          <a:bodyPr/>
          <a:p>
            <a:endParaRPr lang="en-US"/>
          </a:p>
        </p:txBody>
      </p:sp>
      <p:sp>
        <p:nvSpPr>
          <p:cNvPr id="1048759"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09" name=""/>
        <p:cNvGrpSpPr/>
        <p:nvPr/>
      </p:nvGrpSpPr>
      <p:grpSpPr>
        <a:xfrm>
          <a:off x="0" y="0"/>
          <a:ext cx="0" cy="0"/>
          <a:chOff x="0" y="0"/>
          <a:chExt cx="0" cy="0"/>
        </a:xfrm>
      </p:grpSpPr>
      <p:sp>
        <p:nvSpPr>
          <p:cNvPr id="1048760" name="Title 1"/>
          <p:cNvSpPr>
            <a:spLocks noGrp="1"/>
          </p:cNvSpPr>
          <p:nvPr>
            <p:ph type="title"/>
          </p:nvPr>
        </p:nvSpPr>
        <p:spPr/>
        <p:txBody>
          <a:bodyPr/>
          <a:p>
            <a:r>
              <a:rPr lang="en-US" smtClean="0"/>
              <a:t>Click to edit Master title style</a:t>
            </a:r>
            <a:endParaRPr dirty="0" lang="en-US"/>
          </a:p>
        </p:txBody>
      </p:sp>
      <p:sp>
        <p:nvSpPr>
          <p:cNvPr id="1048761"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62"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63" name="Footer Placeholder 4"/>
          <p:cNvSpPr>
            <a:spLocks noGrp="1"/>
          </p:cNvSpPr>
          <p:nvPr>
            <p:ph type="ftr" sz="quarter" idx="11"/>
          </p:nvPr>
        </p:nvSpPr>
        <p:spPr/>
        <p:txBody>
          <a:bodyPr/>
          <a:p>
            <a:endParaRPr lang="en-US"/>
          </a:p>
        </p:txBody>
      </p:sp>
      <p:sp>
        <p:nvSpPr>
          <p:cNvPr id="1048764"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10" name=""/>
        <p:cNvGrpSpPr/>
        <p:nvPr/>
      </p:nvGrpSpPr>
      <p:grpSpPr>
        <a:xfrm>
          <a:off x="0" y="0"/>
          <a:ext cx="0" cy="0"/>
          <a:chOff x="0" y="0"/>
          <a:chExt cx="0" cy="0"/>
        </a:xfrm>
      </p:grpSpPr>
      <p:sp>
        <p:nvSpPr>
          <p:cNvPr id="1048765"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dirty="0" lang="en-US"/>
          </a:p>
        </p:txBody>
      </p:sp>
      <p:sp>
        <p:nvSpPr>
          <p:cNvPr id="1048766"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67"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68" name="Footer Placeholder 4"/>
          <p:cNvSpPr>
            <a:spLocks noGrp="1"/>
          </p:cNvSpPr>
          <p:nvPr>
            <p:ph type="ftr" sz="quarter" idx="11"/>
          </p:nvPr>
        </p:nvSpPr>
        <p:spPr/>
        <p:txBody>
          <a:bodyPr/>
          <a:p>
            <a:endParaRPr lang="en-US"/>
          </a:p>
        </p:txBody>
      </p:sp>
      <p:sp>
        <p:nvSpPr>
          <p:cNvPr id="1048769"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33" name=""/>
        <p:cNvGrpSpPr/>
        <p:nvPr/>
      </p:nvGrpSpPr>
      <p:grpSpPr>
        <a:xfrm>
          <a:off x="0" y="0"/>
          <a:ext cx="0" cy="0"/>
          <a:chOff x="0" y="0"/>
          <a:chExt cx="0" cy="0"/>
        </a:xfrm>
      </p:grpSpPr>
      <p:sp>
        <p:nvSpPr>
          <p:cNvPr id="1048895" name="Title 1"/>
          <p:cNvSpPr>
            <a:spLocks noGrp="1"/>
          </p:cNvSpPr>
          <p:nvPr>
            <p:ph type="ctrTitle"/>
          </p:nvPr>
        </p:nvSpPr>
        <p:spPr>
          <a:xfrm>
            <a:off x="1371600" y="1859280"/>
            <a:ext cx="6400800" cy="1295400"/>
          </a:xfrm>
        </p:spPr>
        <p:txBody>
          <a:bodyPr/>
          <a:p>
            <a:r>
              <a:rPr lang="en-US" smtClean="0"/>
              <a:t>Click to edit Master title style</a:t>
            </a:r>
            <a:endParaRPr dirty="0" lang="en-US"/>
          </a:p>
        </p:txBody>
      </p:sp>
      <p:pic>
        <p:nvPicPr>
          <p:cNvPr id="2097180" name="Picture 7" descr="flourish2.png"/>
          <p:cNvPicPr>
            <a:picLocks noChangeAspect="1"/>
          </p:cNvPicPr>
          <p:nvPr/>
        </p:nvPicPr>
        <p:blipFill>
          <a:blip xmlns:r="http://schemas.openxmlformats.org/officeDocument/2006/relationships" r:embed="rId1">
            <a:duotone>
              <a:prstClr val="black"/>
              <a:schemeClr val="tx2">
                <a:tint val="45000"/>
                <a:satMod val="400000"/>
              </a:schemeClr>
            </a:duotone>
            <a:lum bright="-14000"/>
          </a:blip>
          <a:stretch>
            <a:fillRect/>
          </a:stretch>
        </p:blipFill>
        <p:spPr>
          <a:xfrm>
            <a:off x="0" y="2801112"/>
            <a:ext cx="9144000" cy="932688"/>
          </a:xfrm>
          <a:prstGeom prst="rect"/>
        </p:spPr>
      </p:pic>
      <p:sp>
        <p:nvSpPr>
          <p:cNvPr id="1048896" name="Subtitle 2"/>
          <p:cNvSpPr>
            <a:spLocks noGrp="1"/>
          </p:cNvSpPr>
          <p:nvPr>
            <p:ph type="subTitle" idx="1"/>
          </p:nvPr>
        </p:nvSpPr>
        <p:spPr>
          <a:xfrm>
            <a:off x="1371600" y="3429000"/>
            <a:ext cx="6400800" cy="762000"/>
          </a:xfrm>
        </p:spPr>
        <p:txBody>
          <a:bodyPr>
            <a:normAutofit/>
          </a:bodyPr>
          <a:lstStyle>
            <a:lvl1pPr algn="ctr" indent="0" marL="0">
              <a:buNone/>
              <a:defRPr baseline="0" sz="2000" i="1">
                <a:solidFill>
                  <a:schemeClr val="tx1">
                    <a:lumMod val="65000"/>
                    <a:lumOff val="3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8897" name="Date Placeholder 3"/>
          <p:cNvSpPr>
            <a:spLocks noGrp="1"/>
          </p:cNvSpPr>
          <p:nvPr>
            <p:ph type="dt" sz="half" idx="10"/>
          </p:nvPr>
        </p:nvSpPr>
        <p:spPr bwMode="white"/>
        <p:txBody>
          <a:bodyPr/>
          <a:p>
            <a:fld id="{E6D7D1D3-DE57-48CB-98A5-CD3026605D41}" type="datetimeFigureOut">
              <a:rPr lang="en-US" smtClean="0"/>
              <a:t>9/19/2022</a:t>
            </a:fld>
            <a:endParaRPr lang="en-US"/>
          </a:p>
        </p:txBody>
      </p:sp>
      <p:sp>
        <p:nvSpPr>
          <p:cNvPr id="1048898" name="Footer Placeholder 4"/>
          <p:cNvSpPr>
            <a:spLocks noGrp="1"/>
          </p:cNvSpPr>
          <p:nvPr>
            <p:ph type="ftr" sz="quarter" idx="11"/>
          </p:nvPr>
        </p:nvSpPr>
        <p:spPr bwMode="white"/>
        <p:txBody>
          <a:bodyPr/>
          <a:p>
            <a:endParaRPr lang="en-US"/>
          </a:p>
        </p:txBody>
      </p:sp>
      <p:sp>
        <p:nvSpPr>
          <p:cNvPr id="1048899"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30" name=""/>
        <p:cNvGrpSpPr/>
        <p:nvPr/>
      </p:nvGrpSpPr>
      <p:grpSpPr>
        <a:xfrm>
          <a:off x="0" y="0"/>
          <a:ext cx="0" cy="0"/>
          <a:chOff x="0" y="0"/>
          <a:chExt cx="0" cy="0"/>
        </a:xfrm>
      </p:grpSpPr>
      <p:sp>
        <p:nvSpPr>
          <p:cNvPr id="1048880" name="Title 1"/>
          <p:cNvSpPr>
            <a:spLocks noGrp="1"/>
          </p:cNvSpPr>
          <p:nvPr>
            <p:ph type="title"/>
          </p:nvPr>
        </p:nvSpPr>
        <p:spPr/>
        <p:txBody>
          <a:bodyPr>
            <a:normAutofit fontScale="90000"/>
          </a:bodyPr>
          <a:p>
            <a:r>
              <a:rPr lang="en-US" smtClean="0"/>
              <a:t>Click to edit Master title style</a:t>
            </a:r>
            <a:endParaRPr dirty="0" lang="en-US"/>
          </a:p>
        </p:txBody>
      </p:sp>
      <p:sp>
        <p:nvSpPr>
          <p:cNvPr id="1048881" name="Content Placeholder 2"/>
          <p:cNvSpPr>
            <a:spLocks noGrp="1"/>
          </p:cNvSpPr>
          <p:nvPr>
            <p:ph idx="1"/>
          </p:nvPr>
        </p:nvSpPr>
        <p:spPr>
          <a:xfrm>
            <a:off x="1371600" y="2438400"/>
            <a:ext cx="6400800" cy="3048001"/>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882"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83" name="Footer Placeholder 4"/>
          <p:cNvSpPr>
            <a:spLocks noGrp="1"/>
          </p:cNvSpPr>
          <p:nvPr>
            <p:ph type="ftr" sz="quarter" idx="11"/>
          </p:nvPr>
        </p:nvSpPr>
        <p:spPr/>
        <p:txBody>
          <a:bodyPr/>
          <a:p>
            <a:endParaRPr lang="en-US"/>
          </a:p>
        </p:txBody>
      </p:sp>
      <p:sp>
        <p:nvSpPr>
          <p:cNvPr id="1048884" name="Slide Number Placeholder 5"/>
          <p:cNvSpPr>
            <a:spLocks noGrp="1"/>
          </p:cNvSpPr>
          <p:nvPr>
            <p:ph type="sldNum" sz="quarter" idx="12"/>
          </p:nvPr>
        </p:nvSpPr>
        <p:spPr/>
        <p:txBody>
          <a:bodyPr/>
          <a:p>
            <a:fld id="{29627E59-8225-41A7-83A3-131193E9BE41}" type="slidenum">
              <a:rPr lang="en-US" smtClean="0"/>
              <a:t>‹#›</a:t>
            </a:fld>
            <a:endParaRPr lang="en-US"/>
          </a:p>
        </p:txBody>
      </p:sp>
      <p:pic>
        <p:nvPicPr>
          <p:cNvPr id="2097177" name="Picture 8" descr="flourish2.png"/>
          <p:cNvPicPr>
            <a:picLocks noChangeAspect="1"/>
          </p:cNvPicPr>
          <p:nvPr/>
        </p:nvPicPr>
        <p:blipFill>
          <a:blip xmlns:r="http://schemas.openxmlformats.org/officeDocument/2006/relationships" r:embed="rId1">
            <a:duotone>
              <a:prstClr val="black"/>
              <a:schemeClr val="tx2">
                <a:tint val="45000"/>
                <a:satMod val="400000"/>
              </a:schemeClr>
            </a:duotone>
            <a:lum bright="-14000"/>
          </a:blip>
          <a:stretch>
            <a:fillRect/>
          </a:stretch>
        </p:blipFill>
        <p:spPr>
          <a:xfrm>
            <a:off x="0" y="1618488"/>
            <a:ext cx="9144000" cy="932688"/>
          </a:xfrm>
          <a:prstGeom prst="rec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31" name=""/>
        <p:cNvGrpSpPr/>
        <p:nvPr/>
      </p:nvGrpSpPr>
      <p:grpSpPr>
        <a:xfrm>
          <a:off x="0" y="0"/>
          <a:ext cx="0" cy="0"/>
          <a:chOff x="0" y="0"/>
          <a:chExt cx="0" cy="0"/>
        </a:xfrm>
      </p:grpSpPr>
      <p:sp>
        <p:nvSpPr>
          <p:cNvPr id="1048885"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86" name="Footer Placeholder 4"/>
          <p:cNvSpPr>
            <a:spLocks noGrp="1"/>
          </p:cNvSpPr>
          <p:nvPr>
            <p:ph type="ftr" sz="quarter" idx="11"/>
          </p:nvPr>
        </p:nvSpPr>
        <p:spPr/>
        <p:txBody>
          <a:bodyPr/>
          <a:p>
            <a:endParaRPr lang="en-US"/>
          </a:p>
        </p:txBody>
      </p:sp>
      <p:sp>
        <p:nvSpPr>
          <p:cNvPr id="1048887" name="Slide Number Placeholder 5"/>
          <p:cNvSpPr>
            <a:spLocks noGrp="1"/>
          </p:cNvSpPr>
          <p:nvPr>
            <p:ph type="sldNum" sz="quarter" idx="12"/>
          </p:nvPr>
        </p:nvSpPr>
        <p:spPr/>
        <p:txBody>
          <a:bodyPr/>
          <a:p>
            <a:fld id="{29627E59-8225-41A7-83A3-131193E9BE41}" type="slidenum">
              <a:rPr lang="en-US" smtClean="0"/>
              <a:t>‹#›</a:t>
            </a:fld>
            <a:endParaRPr lang="en-US"/>
          </a:p>
        </p:txBody>
      </p:sp>
      <p:pic>
        <p:nvPicPr>
          <p:cNvPr id="2097178" name="Picture 6" descr="flourish2.png"/>
          <p:cNvPicPr>
            <a:picLocks noChangeAspect="1"/>
          </p:cNvPicPr>
          <p:nvPr/>
        </p:nvPicPr>
        <p:blipFill>
          <a:blip xmlns:r="http://schemas.openxmlformats.org/officeDocument/2006/relationships" r:embed="rId1">
            <a:duotone>
              <a:prstClr val="black"/>
              <a:schemeClr val="tx2">
                <a:tint val="45000"/>
                <a:satMod val="400000"/>
              </a:schemeClr>
            </a:duotone>
            <a:lum bright="-14000"/>
          </a:blip>
          <a:stretch>
            <a:fillRect/>
          </a:stretch>
        </p:blipFill>
        <p:spPr>
          <a:xfrm>
            <a:off x="0" y="2684462"/>
            <a:ext cx="9144000" cy="932688"/>
          </a:xfrm>
          <a:prstGeom prst="rect"/>
        </p:spPr>
      </p:pic>
      <p:sp>
        <p:nvSpPr>
          <p:cNvPr id="1048888" name="Title 1"/>
          <p:cNvSpPr>
            <a:spLocks noGrp="1"/>
          </p:cNvSpPr>
          <p:nvPr>
            <p:ph type="title"/>
          </p:nvPr>
        </p:nvSpPr>
        <p:spPr>
          <a:xfrm>
            <a:off x="1447800" y="3410267"/>
            <a:ext cx="6248400" cy="1456373"/>
          </a:xfrm>
        </p:spPr>
        <p:txBody>
          <a:bodyPr anchor="t">
            <a:normAutofit/>
          </a:bodyPr>
          <a:lstStyle>
            <a:lvl1pPr algn="ctr">
              <a:defRPr baseline="0" b="0" cap="all" sz="3600" i="0"/>
            </a:lvl1pPr>
          </a:lstStyle>
          <a:p>
            <a:r>
              <a:rPr lang="en-US" smtClean="0"/>
              <a:t>Click to edit Master title style</a:t>
            </a:r>
            <a:endParaRPr dirty="0" lang="en-US"/>
          </a:p>
        </p:txBody>
      </p:sp>
      <p:sp>
        <p:nvSpPr>
          <p:cNvPr id="1048889" name="Text Placeholder 2"/>
          <p:cNvSpPr>
            <a:spLocks noGrp="1"/>
          </p:cNvSpPr>
          <p:nvPr>
            <p:ph type="body" idx="1"/>
          </p:nvPr>
        </p:nvSpPr>
        <p:spPr>
          <a:xfrm>
            <a:off x="1447800" y="1503680"/>
            <a:ext cx="6248400" cy="1566862"/>
          </a:xfrm>
        </p:spPr>
        <p:txBody>
          <a:bodyPr anchor="b"/>
          <a:lstStyle>
            <a:lvl1pPr algn="ctr" indent="0" marL="0">
              <a:buNone/>
              <a:defRPr baseline="0" b="0" sz="2000" i="1">
                <a:solidFill>
                  <a:schemeClr val="tx1">
                    <a:lumMod val="65000"/>
                    <a:lumOff val="3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pic>
        <p:nvPicPr>
          <p:cNvPr id="2097179" name="Picture 7" descr="flourish2.png"/>
          <p:cNvPicPr>
            <a:picLocks noChangeAspect="1"/>
          </p:cNvPicPr>
          <p:nvPr/>
        </p:nvPicPr>
        <p:blipFill>
          <a:blip xmlns:r="http://schemas.openxmlformats.org/officeDocument/2006/relationships" r:embed="rId1">
            <a:duotone>
              <a:prstClr val="black"/>
              <a:schemeClr val="tx2">
                <a:tint val="45000"/>
                <a:satMod val="400000"/>
              </a:schemeClr>
            </a:duotone>
            <a:lum bright="-14000"/>
          </a:blip>
          <a:stretch>
            <a:fillRect/>
          </a:stretch>
        </p:blipFill>
        <p:spPr>
          <a:xfrm>
            <a:off x="0" y="2684462"/>
            <a:ext cx="9144000" cy="932688"/>
          </a:xfrm>
          <a:prstGeom prst="rec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36" name=""/>
        <p:cNvGrpSpPr/>
        <p:nvPr/>
      </p:nvGrpSpPr>
      <p:grpSpPr>
        <a:xfrm>
          <a:off x="0" y="0"/>
          <a:ext cx="0" cy="0"/>
          <a:chOff x="0" y="0"/>
          <a:chExt cx="0" cy="0"/>
        </a:xfrm>
      </p:grpSpPr>
      <p:sp>
        <p:nvSpPr>
          <p:cNvPr id="1048913" name="Content Placeholder 9"/>
          <p:cNvSpPr>
            <a:spLocks noGrp="1"/>
          </p:cNvSpPr>
          <p:nvPr>
            <p:ph sz="quarter" idx="13"/>
          </p:nvPr>
        </p:nvSpPr>
        <p:spPr>
          <a:xfrm>
            <a:off x="1371600" y="2438400"/>
            <a:ext cx="3124200" cy="3124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14" name="Title 1"/>
          <p:cNvSpPr>
            <a:spLocks noGrp="1"/>
          </p:cNvSpPr>
          <p:nvPr>
            <p:ph type="title"/>
          </p:nvPr>
        </p:nvSpPr>
        <p:spPr/>
        <p:txBody>
          <a:bodyPr>
            <a:normAutofit fontScale="90000"/>
          </a:bodyPr>
          <a:p>
            <a:r>
              <a:rPr lang="en-US" smtClean="0"/>
              <a:t>Click to edit Master title style</a:t>
            </a:r>
            <a:endParaRPr lang="en-US"/>
          </a:p>
        </p:txBody>
      </p:sp>
      <p:sp>
        <p:nvSpPr>
          <p:cNvPr id="1048915"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916" name="Footer Placeholder 5"/>
          <p:cNvSpPr>
            <a:spLocks noGrp="1"/>
          </p:cNvSpPr>
          <p:nvPr>
            <p:ph type="ftr" sz="quarter" idx="11"/>
          </p:nvPr>
        </p:nvSpPr>
        <p:spPr/>
        <p:txBody>
          <a:bodyPr/>
          <a:p>
            <a:endParaRPr lang="en-US"/>
          </a:p>
        </p:txBody>
      </p:sp>
      <p:sp>
        <p:nvSpPr>
          <p:cNvPr id="1048917" name="Slide Number Placeholder 6"/>
          <p:cNvSpPr>
            <a:spLocks noGrp="1"/>
          </p:cNvSpPr>
          <p:nvPr>
            <p:ph type="sldNum" sz="quarter" idx="12"/>
          </p:nvPr>
        </p:nvSpPr>
        <p:spPr/>
        <p:txBody>
          <a:bodyPr/>
          <a:p>
            <a:fld id="{29627E59-8225-41A7-83A3-131193E9BE41}" type="slidenum">
              <a:rPr lang="en-US" smtClean="0"/>
              <a:t>‹#›</a:t>
            </a:fld>
            <a:endParaRPr lang="en-US"/>
          </a:p>
        </p:txBody>
      </p:sp>
      <p:sp>
        <p:nvSpPr>
          <p:cNvPr id="1048918" name="Content Placeholder 11"/>
          <p:cNvSpPr>
            <a:spLocks noGrp="1"/>
          </p:cNvSpPr>
          <p:nvPr>
            <p:ph sz="quarter" idx="14"/>
          </p:nvPr>
        </p:nvSpPr>
        <p:spPr>
          <a:xfrm>
            <a:off x="4648200" y="2438400"/>
            <a:ext cx="3124200" cy="3124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pic>
        <p:nvPicPr>
          <p:cNvPr id="2097182" name="Picture 8" descr="flourish2.png"/>
          <p:cNvPicPr>
            <a:picLocks noChangeAspect="1"/>
          </p:cNvPicPr>
          <p:nvPr/>
        </p:nvPicPr>
        <p:blipFill>
          <a:blip xmlns:r="http://schemas.openxmlformats.org/officeDocument/2006/relationships" r:embed="rId1">
            <a:duotone>
              <a:prstClr val="black"/>
              <a:schemeClr val="tx2">
                <a:tint val="45000"/>
                <a:satMod val="400000"/>
              </a:schemeClr>
            </a:duotone>
            <a:lum bright="-14000"/>
          </a:blip>
          <a:stretch>
            <a:fillRect/>
          </a:stretch>
        </p:blipFill>
        <p:spPr>
          <a:xfrm>
            <a:off x="0" y="1618488"/>
            <a:ext cx="9144000" cy="932688"/>
          </a:xfrm>
          <a:prstGeom prst="rec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34" name=""/>
        <p:cNvGrpSpPr/>
        <p:nvPr/>
      </p:nvGrpSpPr>
      <p:grpSpPr>
        <a:xfrm>
          <a:off x="0" y="0"/>
          <a:ext cx="0" cy="0"/>
          <a:chOff x="0" y="0"/>
          <a:chExt cx="0" cy="0"/>
        </a:xfrm>
      </p:grpSpPr>
      <p:pic>
        <p:nvPicPr>
          <p:cNvPr id="2097181" name="Picture 11" descr="flourish2.png"/>
          <p:cNvPicPr>
            <a:picLocks noChangeAspect="1"/>
          </p:cNvPicPr>
          <p:nvPr/>
        </p:nvPicPr>
        <p:blipFill>
          <a:blip xmlns:r="http://schemas.openxmlformats.org/officeDocument/2006/relationships" r:embed="rId1">
            <a:clrChange>
              <a:clrFrom>
                <a:srgbClr val="000000">
                  <a:alpha val="0"/>
                </a:srgbClr>
              </a:clrFrom>
              <a:clrTo>
                <a:srgbClr val="000000">
                  <a:alpha val="0"/>
                </a:srgbClr>
              </a:clrTo>
            </a:clrChange>
            <a:lum bright="-14000"/>
          </a:blip>
          <a:stretch>
            <a:fillRect/>
          </a:stretch>
        </p:blipFill>
        <p:spPr>
          <a:xfrm>
            <a:off x="0" y="1618488"/>
            <a:ext cx="9144000" cy="932688"/>
          </a:xfrm>
          <a:prstGeom prst="rect"/>
        </p:spPr>
      </p:pic>
      <p:sp>
        <p:nvSpPr>
          <p:cNvPr id="1048900" name="Content Placeholder 10"/>
          <p:cNvSpPr>
            <a:spLocks noGrp="1"/>
          </p:cNvSpPr>
          <p:nvPr>
            <p:ph sz="quarter" idx="13"/>
          </p:nvPr>
        </p:nvSpPr>
        <p:spPr>
          <a:xfrm>
            <a:off x="1371600" y="2819400"/>
            <a:ext cx="3124200" cy="2743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01" name="Content Placeholder 12"/>
          <p:cNvSpPr>
            <a:spLocks noGrp="1"/>
          </p:cNvSpPr>
          <p:nvPr>
            <p:ph sz="quarter" idx="14"/>
          </p:nvPr>
        </p:nvSpPr>
        <p:spPr>
          <a:xfrm>
            <a:off x="4648200" y="2819400"/>
            <a:ext cx="3124200" cy="2743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02" name="Title 1"/>
          <p:cNvSpPr>
            <a:spLocks noGrp="1"/>
          </p:cNvSpPr>
          <p:nvPr>
            <p:ph type="title"/>
          </p:nvPr>
        </p:nvSpPr>
        <p:spPr/>
        <p:txBody>
          <a:bodyPr>
            <a:normAutofit fontScale="90000"/>
          </a:bodyPr>
          <a:p>
            <a:r>
              <a:rPr lang="en-US" smtClean="0"/>
              <a:t>Click to edit Master title style</a:t>
            </a:r>
            <a:endParaRPr lang="en-US"/>
          </a:p>
        </p:txBody>
      </p:sp>
      <p:sp>
        <p:nvSpPr>
          <p:cNvPr id="1048903" name="Text Placeholder 2"/>
          <p:cNvSpPr>
            <a:spLocks noGrp="1"/>
          </p:cNvSpPr>
          <p:nvPr>
            <p:ph type="body" idx="1"/>
          </p:nvPr>
        </p:nvSpPr>
        <p:spPr>
          <a:xfrm>
            <a:off x="1371600" y="2362201"/>
            <a:ext cx="3125788" cy="451338"/>
          </a:xfrm>
        </p:spPr>
        <p:txBody>
          <a:bodyPr anchor="b">
            <a:normAutofit fontScale="94444" lnSpcReduction="20000"/>
          </a:bodyPr>
          <a:lstStyle>
            <a:lvl1pPr algn="ctr" indent="0" marL="0">
              <a:buNone/>
              <a:defRPr baseline="0" b="1" sz="18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04" name="Text Placeholder 4"/>
          <p:cNvSpPr>
            <a:spLocks noGrp="1"/>
          </p:cNvSpPr>
          <p:nvPr>
            <p:ph type="body" sz="quarter" idx="3"/>
          </p:nvPr>
        </p:nvSpPr>
        <p:spPr>
          <a:xfrm>
            <a:off x="4645025" y="2359152"/>
            <a:ext cx="3127375" cy="448056"/>
          </a:xfrm>
        </p:spPr>
        <p:txBody>
          <a:bodyPr anchor="b">
            <a:normAutofit fontScale="94444" lnSpcReduction="20000"/>
          </a:bodyPr>
          <a:lstStyle>
            <a:lvl1pPr algn="ctr" indent="0" marL="0">
              <a:buNone/>
              <a:defRPr baseline="0" b="1" sz="18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05" name="Date Placeholder 6"/>
          <p:cNvSpPr>
            <a:spLocks noGrp="1"/>
          </p:cNvSpPr>
          <p:nvPr>
            <p:ph type="dt" sz="half" idx="10"/>
          </p:nvPr>
        </p:nvSpPr>
        <p:spPr/>
        <p:txBody>
          <a:bodyPr/>
          <a:p>
            <a:fld id="{E6D7D1D3-DE57-48CB-98A5-CD3026605D41}" type="datetimeFigureOut">
              <a:rPr lang="en-US" smtClean="0"/>
              <a:t>9/19/2022</a:t>
            </a:fld>
            <a:endParaRPr lang="en-US"/>
          </a:p>
        </p:txBody>
      </p:sp>
      <p:sp>
        <p:nvSpPr>
          <p:cNvPr id="1048906" name="Footer Placeholder 7"/>
          <p:cNvSpPr>
            <a:spLocks noGrp="1"/>
          </p:cNvSpPr>
          <p:nvPr>
            <p:ph type="ftr" sz="quarter" idx="11"/>
          </p:nvPr>
        </p:nvSpPr>
        <p:spPr/>
        <p:txBody>
          <a:bodyPr/>
          <a:p>
            <a:endParaRPr lang="en-US"/>
          </a:p>
        </p:txBody>
      </p:sp>
      <p:sp>
        <p:nvSpPr>
          <p:cNvPr id="1048907" name="Slide Number Placeholder 8"/>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37" name=""/>
        <p:cNvGrpSpPr/>
        <p:nvPr/>
      </p:nvGrpSpPr>
      <p:grpSpPr>
        <a:xfrm>
          <a:off x="0" y="0"/>
          <a:ext cx="0" cy="0"/>
          <a:chOff x="0" y="0"/>
          <a:chExt cx="0" cy="0"/>
        </a:xfrm>
      </p:grpSpPr>
      <p:sp>
        <p:nvSpPr>
          <p:cNvPr id="1048919" name="Title 1"/>
          <p:cNvSpPr>
            <a:spLocks noGrp="1"/>
          </p:cNvSpPr>
          <p:nvPr>
            <p:ph type="title"/>
          </p:nvPr>
        </p:nvSpPr>
        <p:spPr/>
        <p:txBody>
          <a:bodyPr>
            <a:normAutofit fontScale="90000"/>
          </a:bodyPr>
          <a:p>
            <a:r>
              <a:rPr lang="en-US" smtClean="0"/>
              <a:t>Click to edit Master title style</a:t>
            </a:r>
            <a:endParaRPr lang="en-US"/>
          </a:p>
        </p:txBody>
      </p:sp>
      <p:sp>
        <p:nvSpPr>
          <p:cNvPr id="1048920" name="Date Placeholder 2"/>
          <p:cNvSpPr>
            <a:spLocks noGrp="1"/>
          </p:cNvSpPr>
          <p:nvPr>
            <p:ph type="dt" sz="half" idx="10"/>
          </p:nvPr>
        </p:nvSpPr>
        <p:spPr/>
        <p:txBody>
          <a:bodyPr/>
          <a:p>
            <a:fld id="{E6D7D1D3-DE57-48CB-98A5-CD3026605D41}" type="datetimeFigureOut">
              <a:rPr lang="en-US" smtClean="0"/>
              <a:t>9/19/2022</a:t>
            </a:fld>
            <a:endParaRPr lang="en-US"/>
          </a:p>
        </p:txBody>
      </p:sp>
      <p:sp>
        <p:nvSpPr>
          <p:cNvPr id="1048921" name="Footer Placeholder 3"/>
          <p:cNvSpPr>
            <a:spLocks noGrp="1"/>
          </p:cNvSpPr>
          <p:nvPr>
            <p:ph type="ftr" sz="quarter" idx="11"/>
          </p:nvPr>
        </p:nvSpPr>
        <p:spPr/>
        <p:txBody>
          <a:bodyPr/>
          <a:p>
            <a:endParaRPr lang="en-US"/>
          </a:p>
        </p:txBody>
      </p:sp>
      <p:sp>
        <p:nvSpPr>
          <p:cNvPr id="1048922" name="Slide Number Placeholder 4"/>
          <p:cNvSpPr>
            <a:spLocks noGrp="1"/>
          </p:cNvSpPr>
          <p:nvPr>
            <p:ph type="sldNum" sz="quarter" idx="12"/>
          </p:nvPr>
        </p:nvSpPr>
        <p:spPr/>
        <p:txBody>
          <a:bodyPr/>
          <a:p>
            <a:fld id="{29627E59-8225-41A7-83A3-131193E9BE41}" type="slidenum">
              <a:rPr lang="en-US" smtClean="0"/>
              <a:t>‹#›</a:t>
            </a:fld>
            <a:endParaRPr lang="en-US"/>
          </a:p>
        </p:txBody>
      </p:sp>
      <p:pic>
        <p:nvPicPr>
          <p:cNvPr id="2097183" name="Picture 6" descr="flourish2.png"/>
          <p:cNvPicPr>
            <a:picLocks noChangeAspect="1"/>
          </p:cNvPicPr>
          <p:nvPr/>
        </p:nvPicPr>
        <p:blipFill>
          <a:blip xmlns:r="http://schemas.openxmlformats.org/officeDocument/2006/relationships" r:embed="rId1">
            <a:duotone>
              <a:prstClr val="black"/>
              <a:schemeClr val="tx2">
                <a:tint val="45000"/>
                <a:satMod val="400000"/>
              </a:schemeClr>
            </a:duotone>
            <a:lum bright="-14000"/>
          </a:blip>
          <a:stretch>
            <a:fillRect/>
          </a:stretch>
        </p:blipFill>
        <p:spPr>
          <a:xfrm>
            <a:off x="0" y="1618488"/>
            <a:ext cx="9144000" cy="932688"/>
          </a:xfrm>
          <a:prstGeom prst="rect"/>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4" name=""/>
        <p:cNvGrpSpPr/>
        <p:nvPr/>
      </p:nvGrpSpPr>
      <p:grpSpPr>
        <a:xfrm>
          <a:off x="0" y="0"/>
          <a:ext cx="0" cy="0"/>
          <a:chOff x="0" y="0"/>
          <a:chExt cx="0" cy="0"/>
        </a:xfrm>
      </p:grpSpPr>
      <p:sp>
        <p:nvSpPr>
          <p:cNvPr id="1048654"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655" name="Footer Placeholder 5"/>
          <p:cNvSpPr>
            <a:spLocks noGrp="1"/>
          </p:cNvSpPr>
          <p:nvPr>
            <p:ph type="ftr" sz="quarter" idx="11"/>
          </p:nvPr>
        </p:nvSpPr>
        <p:spPr/>
        <p:txBody>
          <a:bodyPr/>
          <a:p>
            <a:endParaRPr lang="en-US"/>
          </a:p>
        </p:txBody>
      </p:sp>
      <p:sp>
        <p:nvSpPr>
          <p:cNvPr id="1048656"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24" name=""/>
        <p:cNvGrpSpPr/>
        <p:nvPr/>
      </p:nvGrpSpPr>
      <p:grpSpPr>
        <a:xfrm>
          <a:off x="0" y="0"/>
          <a:ext cx="0" cy="0"/>
          <a:chOff x="0" y="0"/>
          <a:chExt cx="0" cy="0"/>
        </a:xfrm>
      </p:grpSpPr>
      <p:sp>
        <p:nvSpPr>
          <p:cNvPr id="1048841" name="Title 1"/>
          <p:cNvSpPr>
            <a:spLocks noGrp="1"/>
          </p:cNvSpPr>
          <p:nvPr>
            <p:ph type="title"/>
          </p:nvPr>
        </p:nvSpPr>
        <p:spPr>
          <a:xfrm>
            <a:off x="1444979" y="2239430"/>
            <a:ext cx="6254044" cy="1362075"/>
          </a:xfrm>
        </p:spPr>
        <p:txBody>
          <a:bodyPr anchor="b"/>
          <a:lstStyle>
            <a:lvl1pPr algn="ctr">
              <a:defRPr baseline="0" b="0" cap="none" sz="4000"/>
            </a:lvl1pPr>
          </a:lstStyle>
          <a:p>
            <a:r>
              <a:rPr lang="en-US" smtClean="0"/>
              <a:t>Click to edit Master title style</a:t>
            </a:r>
            <a:endParaRPr dirty="0" lang="en-US"/>
          </a:p>
        </p:txBody>
      </p:sp>
      <p:sp>
        <p:nvSpPr>
          <p:cNvPr id="1048842" name="Text Placeholder 2"/>
          <p:cNvSpPr>
            <a:spLocks noGrp="1"/>
          </p:cNvSpPr>
          <p:nvPr>
            <p:ph type="body" idx="1"/>
          </p:nvPr>
        </p:nvSpPr>
        <p:spPr>
          <a:xfrm>
            <a:off x="1456267" y="3725334"/>
            <a:ext cx="6231467" cy="1309511"/>
          </a:xfrm>
        </p:spPr>
        <p:txBody>
          <a:bodyPr anchor="t"/>
          <a:lstStyle>
            <a:lvl1pPr algn="ctr" indent="0" marL="0">
              <a:buNone/>
              <a:defRPr sz="2000">
                <a:solidFill>
                  <a:schemeClr val="tx2"/>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843"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44" name="Footer Placeholder 4"/>
          <p:cNvSpPr>
            <a:spLocks noGrp="1"/>
          </p:cNvSpPr>
          <p:nvPr>
            <p:ph type="ftr" sz="quarter" idx="11"/>
          </p:nvPr>
        </p:nvSpPr>
        <p:spPr/>
        <p:txBody>
          <a:bodyPr/>
          <a:p>
            <a:endParaRPr lang="en-US"/>
          </a:p>
        </p:txBody>
      </p:sp>
      <p:sp>
        <p:nvSpPr>
          <p:cNvPr id="1048845"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38" name=""/>
        <p:cNvGrpSpPr/>
        <p:nvPr/>
      </p:nvGrpSpPr>
      <p:grpSpPr>
        <a:xfrm>
          <a:off x="0" y="0"/>
          <a:ext cx="0" cy="0"/>
          <a:chOff x="0" y="0"/>
          <a:chExt cx="0" cy="0"/>
        </a:xfrm>
      </p:grpSpPr>
      <p:sp>
        <p:nvSpPr>
          <p:cNvPr id="1048923" name="Title 1"/>
          <p:cNvSpPr>
            <a:spLocks noGrp="1"/>
          </p:cNvSpPr>
          <p:nvPr>
            <p:ph type="title"/>
          </p:nvPr>
        </p:nvSpPr>
        <p:spPr>
          <a:xfrm>
            <a:off x="4953001" y="1676400"/>
            <a:ext cx="2819399" cy="599440"/>
          </a:xfrm>
        </p:spPr>
        <p:txBody>
          <a:bodyPr anchor="b">
            <a:noAutofit/>
          </a:bodyPr>
          <a:lstStyle>
            <a:lvl1pPr algn="ctr">
              <a:defRPr baseline="0" b="1" cap="all" sz="1700" spc="0"/>
            </a:lvl1pPr>
          </a:lstStyle>
          <a:p>
            <a:r>
              <a:rPr lang="en-US" smtClean="0"/>
              <a:t>Click to edit Master title style</a:t>
            </a:r>
            <a:endParaRPr dirty="0" lang="en-US"/>
          </a:p>
        </p:txBody>
      </p:sp>
      <p:sp>
        <p:nvSpPr>
          <p:cNvPr id="1048924" name="Text Placeholder 3"/>
          <p:cNvSpPr>
            <a:spLocks noGrp="1"/>
          </p:cNvSpPr>
          <p:nvPr>
            <p:ph type="body" sz="half" idx="2"/>
          </p:nvPr>
        </p:nvSpPr>
        <p:spPr>
          <a:xfrm>
            <a:off x="4953001" y="2275840"/>
            <a:ext cx="2819399" cy="2905760"/>
          </a:xfrm>
        </p:spPr>
        <p:txBody>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25"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926" name="Footer Placeholder 5"/>
          <p:cNvSpPr>
            <a:spLocks noGrp="1"/>
          </p:cNvSpPr>
          <p:nvPr>
            <p:ph type="ftr" sz="quarter" idx="11"/>
          </p:nvPr>
        </p:nvSpPr>
        <p:spPr/>
        <p:txBody>
          <a:bodyPr/>
          <a:p>
            <a:endParaRPr lang="en-US"/>
          </a:p>
        </p:txBody>
      </p:sp>
      <p:sp>
        <p:nvSpPr>
          <p:cNvPr id="1048927" name="Slide Number Placeholder 6"/>
          <p:cNvSpPr>
            <a:spLocks noGrp="1"/>
          </p:cNvSpPr>
          <p:nvPr>
            <p:ph type="sldNum" sz="quarter" idx="12"/>
          </p:nvPr>
        </p:nvSpPr>
        <p:spPr/>
        <p:txBody>
          <a:bodyPr/>
          <a:p>
            <a:fld id="{29627E59-8225-41A7-83A3-131193E9BE41}" type="slidenum">
              <a:rPr lang="en-US" smtClean="0"/>
              <a:t>‹#›</a:t>
            </a:fld>
            <a:endParaRPr lang="en-US"/>
          </a:p>
        </p:txBody>
      </p:sp>
      <p:sp>
        <p:nvSpPr>
          <p:cNvPr id="1048928" name="Content Placeholder 8"/>
          <p:cNvSpPr>
            <a:spLocks noGrp="1"/>
          </p:cNvSpPr>
          <p:nvPr>
            <p:ph sz="quarter" idx="13"/>
          </p:nvPr>
        </p:nvSpPr>
        <p:spPr>
          <a:xfrm>
            <a:off x="1371600" y="1676400"/>
            <a:ext cx="3276600" cy="350520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29" name=""/>
        <p:cNvGrpSpPr/>
        <p:nvPr/>
      </p:nvGrpSpPr>
      <p:grpSpPr>
        <a:xfrm>
          <a:off x="0" y="0"/>
          <a:ext cx="0" cy="0"/>
          <a:chOff x="0" y="0"/>
          <a:chExt cx="0" cy="0"/>
        </a:xfrm>
      </p:grpSpPr>
      <p:sp>
        <p:nvSpPr>
          <p:cNvPr id="1048873" name="Plaque 9"/>
          <p:cNvSpPr/>
          <p:nvPr/>
        </p:nvSpPr>
        <p:spPr>
          <a:xfrm>
            <a:off x="1463040" y="1847088"/>
            <a:ext cx="3090672" cy="3090672"/>
          </a:xfrm>
          <a:prstGeom prst="plaque">
            <a:avLst>
              <a:gd name="adj" fmla="val 8438"/>
            </a:avLst>
          </a:prstGeom>
          <a:noFill/>
          <a:ln w="9525">
            <a:solidFill>
              <a:schemeClr val="tx2">
                <a:alpha val="17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74" name="Title 1"/>
          <p:cNvSpPr>
            <a:spLocks noGrp="1"/>
          </p:cNvSpPr>
          <p:nvPr>
            <p:ph type="title"/>
          </p:nvPr>
        </p:nvSpPr>
        <p:spPr>
          <a:xfrm>
            <a:off x="4953000" y="1676400"/>
            <a:ext cx="2819400" cy="599440"/>
          </a:xfrm>
        </p:spPr>
        <p:txBody>
          <a:bodyPr anchor="b">
            <a:noAutofit/>
          </a:bodyPr>
          <a:lstStyle>
            <a:lvl1pPr algn="ctr">
              <a:defRPr baseline="0" b="1" cap="all" sz="1700" spc="0"/>
            </a:lvl1pPr>
          </a:lstStyle>
          <a:p>
            <a:r>
              <a:rPr lang="en-US" smtClean="0"/>
              <a:t>Click to edit Master title style</a:t>
            </a:r>
            <a:endParaRPr dirty="0" lang="en-US"/>
          </a:p>
        </p:txBody>
      </p:sp>
      <p:sp>
        <p:nvSpPr>
          <p:cNvPr id="1048875" name="Picture Placeholder 2"/>
          <p:cNvSpPr>
            <a:spLocks noGrp="1"/>
          </p:cNvSpPr>
          <p:nvPr>
            <p:ph type="pic" idx="1"/>
          </p:nvPr>
        </p:nvSpPr>
        <p:spPr>
          <a:xfrm>
            <a:off x="1524000" y="1905000"/>
            <a:ext cx="2971800" cy="2971800"/>
          </a:xfrm>
          <a:prstGeom prst="plaque">
            <a:avLst>
              <a:gd name="adj" fmla="val 8341"/>
            </a:avLst>
          </a:prstGeom>
          <a:solidFill>
            <a:schemeClr val="bg1">
              <a:lumMod val="95000"/>
              <a:alpha val="35000"/>
            </a:schemeClr>
          </a:solidFill>
          <a:ln w="98425" cmpd="thinThick">
            <a:noFill/>
            <a:bevel/>
          </a:ln>
        </p:spPr>
        <p:txBody>
          <a:bodyPr>
            <a:normAutofit/>
          </a:bodyPr>
          <a:lstStyle>
            <a:lvl1pPr algn="ctr" indent="0" marL="0">
              <a:buNone/>
              <a:defRPr baseline="0" sz="1800">
                <a:solidFill>
                  <a:schemeClr val="tx2"/>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dirty="0" lang="en-US"/>
          </a:p>
        </p:txBody>
      </p:sp>
      <p:sp>
        <p:nvSpPr>
          <p:cNvPr id="1048876" name="Text Placeholder 3"/>
          <p:cNvSpPr>
            <a:spLocks noGrp="1"/>
          </p:cNvSpPr>
          <p:nvPr>
            <p:ph type="body" sz="half" idx="2"/>
          </p:nvPr>
        </p:nvSpPr>
        <p:spPr>
          <a:xfrm>
            <a:off x="4953000" y="2276856"/>
            <a:ext cx="2819400" cy="2875280"/>
          </a:xfrm>
        </p:spPr>
        <p:txBody>
          <a:bodyPr/>
          <a:lstStyle>
            <a:lvl1pPr algn="ct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877"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878" name="Footer Placeholder 5"/>
          <p:cNvSpPr>
            <a:spLocks noGrp="1"/>
          </p:cNvSpPr>
          <p:nvPr>
            <p:ph type="ftr" sz="quarter" idx="11"/>
          </p:nvPr>
        </p:nvSpPr>
        <p:spPr/>
        <p:txBody>
          <a:bodyPr/>
          <a:p>
            <a:endParaRPr lang="en-US"/>
          </a:p>
        </p:txBody>
      </p:sp>
      <p:sp>
        <p:nvSpPr>
          <p:cNvPr id="1048879"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32" name=""/>
        <p:cNvGrpSpPr/>
        <p:nvPr/>
      </p:nvGrpSpPr>
      <p:grpSpPr>
        <a:xfrm>
          <a:off x="0" y="0"/>
          <a:ext cx="0" cy="0"/>
          <a:chOff x="0" y="0"/>
          <a:chExt cx="0" cy="0"/>
        </a:xfrm>
      </p:grpSpPr>
      <p:sp>
        <p:nvSpPr>
          <p:cNvPr id="1048890" name="Title 1"/>
          <p:cNvSpPr>
            <a:spLocks noGrp="1"/>
          </p:cNvSpPr>
          <p:nvPr>
            <p:ph type="title"/>
          </p:nvPr>
        </p:nvSpPr>
        <p:spPr/>
        <p:txBody>
          <a:bodyPr>
            <a:normAutofit fontScale="90000"/>
          </a:bodyPr>
          <a:p>
            <a:r>
              <a:rPr lang="en-US" smtClean="0"/>
              <a:t>Click to edit Master title style</a:t>
            </a:r>
            <a:endParaRPr lang="en-US"/>
          </a:p>
        </p:txBody>
      </p:sp>
      <p:sp>
        <p:nvSpPr>
          <p:cNvPr id="1048891"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92"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893" name="Footer Placeholder 4"/>
          <p:cNvSpPr>
            <a:spLocks noGrp="1"/>
          </p:cNvSpPr>
          <p:nvPr>
            <p:ph type="ftr" sz="quarter" idx="11"/>
          </p:nvPr>
        </p:nvSpPr>
        <p:spPr/>
        <p:txBody>
          <a:bodyPr/>
          <a:p>
            <a:endParaRPr lang="en-US"/>
          </a:p>
        </p:txBody>
      </p:sp>
      <p:sp>
        <p:nvSpPr>
          <p:cNvPr id="1048894"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35" name=""/>
        <p:cNvGrpSpPr/>
        <p:nvPr/>
      </p:nvGrpSpPr>
      <p:grpSpPr>
        <a:xfrm>
          <a:off x="0" y="0"/>
          <a:ext cx="0" cy="0"/>
          <a:chOff x="0" y="0"/>
          <a:chExt cx="0" cy="0"/>
        </a:xfrm>
      </p:grpSpPr>
      <p:sp>
        <p:nvSpPr>
          <p:cNvPr id="1048908" name="Vertical Title 1"/>
          <p:cNvSpPr>
            <a:spLocks noGrp="1"/>
          </p:cNvSpPr>
          <p:nvPr>
            <p:ph type="title" orient="vert"/>
          </p:nvPr>
        </p:nvSpPr>
        <p:spPr>
          <a:xfrm>
            <a:off x="6629400" y="1209041"/>
            <a:ext cx="1295400" cy="4318000"/>
          </a:xfrm>
        </p:spPr>
        <p:txBody>
          <a:bodyPr vert="eaVert">
            <a:normAutofit fontScale="90000"/>
          </a:bodyPr>
          <a:p>
            <a:r>
              <a:rPr lang="en-US" smtClean="0"/>
              <a:t>Click to edit Master title style</a:t>
            </a:r>
            <a:endParaRPr dirty="0" lang="en-US"/>
          </a:p>
        </p:txBody>
      </p:sp>
      <p:sp>
        <p:nvSpPr>
          <p:cNvPr id="1048909" name="Vertical Text Placeholder 2"/>
          <p:cNvSpPr>
            <a:spLocks noGrp="1"/>
          </p:cNvSpPr>
          <p:nvPr>
            <p:ph type="body" orient="vert" idx="1"/>
          </p:nvPr>
        </p:nvSpPr>
        <p:spPr>
          <a:xfrm>
            <a:off x="1295400" y="1219199"/>
            <a:ext cx="5181600" cy="4267201"/>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10"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911" name="Footer Placeholder 4"/>
          <p:cNvSpPr>
            <a:spLocks noGrp="1"/>
          </p:cNvSpPr>
          <p:nvPr>
            <p:ph type="ftr" sz="quarter" idx="11"/>
          </p:nvPr>
        </p:nvSpPr>
        <p:spPr/>
        <p:txBody>
          <a:bodyPr/>
          <a:p>
            <a:endParaRPr lang="en-US"/>
          </a:p>
        </p:txBody>
      </p:sp>
      <p:sp>
        <p:nvSpPr>
          <p:cNvPr id="1048912"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type="title">
  <p:cSld name="Title Slide">
    <p:spTree>
      <p:nvGrpSpPr>
        <p:cNvPr id="145" name=""/>
        <p:cNvGrpSpPr/>
        <p:nvPr/>
      </p:nvGrpSpPr>
      <p:grpSpPr>
        <a:xfrm>
          <a:off x="0" y="0"/>
          <a:ext cx="0" cy="0"/>
          <a:chOff x="0" y="0"/>
          <a:chExt cx="0" cy="0"/>
        </a:xfrm>
      </p:grpSpPr>
      <p:sp>
        <p:nvSpPr>
          <p:cNvPr id="1048964" name="Rectangle 7"/>
          <p:cNvSpPr/>
          <p:nvPr/>
        </p:nvSpPr>
        <p:spPr>
          <a:xfrm>
            <a:off x="777240" y="0"/>
            <a:ext cx="7543800" cy="304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965"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dirty="0" lang="en-US"/>
          </a:p>
        </p:txBody>
      </p:sp>
      <p:sp>
        <p:nvSpPr>
          <p:cNvPr id="1048966" name="Subtitle 2"/>
          <p:cNvSpPr>
            <a:spLocks noGrp="1"/>
          </p:cNvSpPr>
          <p:nvPr>
            <p:ph type="subTitle" idx="1"/>
          </p:nvPr>
        </p:nvSpPr>
        <p:spPr>
          <a:xfrm>
            <a:off x="762000" y="4724400"/>
            <a:ext cx="6858000" cy="990600"/>
          </a:xfrm>
        </p:spPr>
        <p:txBody>
          <a:bodyPr anchor="t" anchorCtr="0">
            <a:normAutofit/>
          </a:bodyPr>
          <a:lstStyle>
            <a:lvl1pPr algn="l" indent="0" marL="0">
              <a:buNone/>
              <a:defRPr sz="2800">
                <a:solidFill>
                  <a:schemeClr val="tx2"/>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8967"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968" name="Footer Placeholder 4"/>
          <p:cNvSpPr>
            <a:spLocks noGrp="1"/>
          </p:cNvSpPr>
          <p:nvPr>
            <p:ph type="ftr" sz="quarter" idx="11"/>
          </p:nvPr>
        </p:nvSpPr>
        <p:spPr/>
        <p:txBody>
          <a:bodyPr/>
          <a:p>
            <a:endParaRPr lang="en-US"/>
          </a:p>
        </p:txBody>
      </p:sp>
      <p:sp>
        <p:nvSpPr>
          <p:cNvPr id="1048969" name="Slide Number Placeholder 5"/>
          <p:cNvSpPr>
            <a:spLocks noGrp="1"/>
          </p:cNvSpPr>
          <p:nvPr>
            <p:ph type="sldNum" sz="quarter" idx="12"/>
          </p:nvPr>
        </p:nvSpPr>
        <p:spPr/>
        <p:txBody>
          <a:bodyPr/>
          <a:p>
            <a:fld id="{29627E59-8225-41A7-83A3-131193E9BE41}" type="slidenum">
              <a:rPr lang="en-US" smtClean="0"/>
              <a:t>‹#›</a:t>
            </a:fld>
            <a:endParaRPr lang="en-US"/>
          </a:p>
        </p:txBody>
      </p:sp>
      <p:sp>
        <p:nvSpPr>
          <p:cNvPr id="1048970" name="Rectangle 6"/>
          <p:cNvSpPr/>
          <p:nvPr/>
        </p:nvSpPr>
        <p:spPr>
          <a:xfrm>
            <a:off x="777240" y="6172200"/>
            <a:ext cx="7543800" cy="27432"/>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40" name=""/>
        <p:cNvGrpSpPr/>
        <p:nvPr/>
      </p:nvGrpSpPr>
      <p:grpSpPr>
        <a:xfrm>
          <a:off x="0" y="0"/>
          <a:ext cx="0" cy="0"/>
          <a:chOff x="0" y="0"/>
          <a:chExt cx="0" cy="0"/>
        </a:xfrm>
      </p:grpSpPr>
      <p:sp>
        <p:nvSpPr>
          <p:cNvPr id="1048934" name="Title 1"/>
          <p:cNvSpPr>
            <a:spLocks noGrp="1"/>
          </p:cNvSpPr>
          <p:nvPr>
            <p:ph type="title"/>
          </p:nvPr>
        </p:nvSpPr>
        <p:spPr/>
        <p:txBody>
          <a:bodyPr>
            <a:normAutofit fontScale="90000"/>
          </a:bodyPr>
          <a:p>
            <a:r>
              <a:rPr lang="en-US" smtClean="0"/>
              <a:t>Click to edit Master title style</a:t>
            </a:r>
            <a:endParaRPr lang="en-US"/>
          </a:p>
        </p:txBody>
      </p:sp>
      <p:sp>
        <p:nvSpPr>
          <p:cNvPr id="1048935"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36"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937" name="Footer Placeholder 4"/>
          <p:cNvSpPr>
            <a:spLocks noGrp="1"/>
          </p:cNvSpPr>
          <p:nvPr>
            <p:ph type="ftr" sz="quarter" idx="11"/>
          </p:nvPr>
        </p:nvSpPr>
        <p:spPr/>
        <p:txBody>
          <a:bodyPr/>
          <a:p>
            <a:endParaRPr lang="en-US"/>
          </a:p>
        </p:txBody>
      </p:sp>
      <p:sp>
        <p:nvSpPr>
          <p:cNvPr id="1048938"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type="secHead">
  <p:cSld name="Section Header">
    <p:spTree>
      <p:nvGrpSpPr>
        <p:cNvPr id="143" name=""/>
        <p:cNvGrpSpPr/>
        <p:nvPr/>
      </p:nvGrpSpPr>
      <p:grpSpPr>
        <a:xfrm>
          <a:off x="0" y="0"/>
          <a:ext cx="0" cy="0"/>
          <a:chOff x="0" y="0"/>
          <a:chExt cx="0" cy="0"/>
        </a:xfrm>
      </p:grpSpPr>
      <p:sp>
        <p:nvSpPr>
          <p:cNvPr id="1048953" name="Rectangle 6"/>
          <p:cNvSpPr/>
          <p:nvPr/>
        </p:nvSpPr>
        <p:spPr>
          <a:xfrm>
            <a:off x="777240" y="0"/>
            <a:ext cx="7543800" cy="3048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954" name="Title 1"/>
          <p:cNvSpPr>
            <a:spLocks noGrp="1"/>
          </p:cNvSpPr>
          <p:nvPr>
            <p:ph type="title"/>
          </p:nvPr>
        </p:nvSpPr>
        <p:spPr>
          <a:xfrm>
            <a:off x="762000" y="3276600"/>
            <a:ext cx="7543800" cy="1676400"/>
          </a:xfrm>
        </p:spPr>
        <p:txBody>
          <a:bodyPr anchor="b" anchorCtr="0"/>
          <a:lstStyle>
            <a:lvl1pPr algn="l">
              <a:defRPr b="0" cap="all" sz="5400"/>
            </a:lvl1pPr>
          </a:lstStyle>
          <a:p>
            <a:r>
              <a:rPr lang="en-US" smtClean="0"/>
              <a:t>Click to edit Master title style</a:t>
            </a:r>
            <a:endParaRPr dirty="0" lang="en-US"/>
          </a:p>
        </p:txBody>
      </p:sp>
      <p:sp>
        <p:nvSpPr>
          <p:cNvPr id="1048955" name="Text Placeholder 2"/>
          <p:cNvSpPr>
            <a:spLocks noGrp="1"/>
          </p:cNvSpPr>
          <p:nvPr>
            <p:ph type="body" idx="1"/>
          </p:nvPr>
        </p:nvSpPr>
        <p:spPr>
          <a:xfrm>
            <a:off x="762000" y="4953000"/>
            <a:ext cx="6858000" cy="914400"/>
          </a:xfrm>
        </p:spPr>
        <p:txBody>
          <a:bodyPr anchor="t" anchorCtr="0">
            <a:normAutofit/>
          </a:bodyPr>
          <a:lstStyle>
            <a:lvl1pPr indent="0" marL="0">
              <a:buNone/>
              <a:defRPr sz="2800">
                <a:solidFill>
                  <a:schemeClr val="tx2"/>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956"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957" name="Footer Placeholder 4"/>
          <p:cNvSpPr>
            <a:spLocks noGrp="1"/>
          </p:cNvSpPr>
          <p:nvPr>
            <p:ph type="ftr" sz="quarter" idx="11"/>
          </p:nvPr>
        </p:nvSpPr>
        <p:spPr/>
        <p:txBody>
          <a:bodyPr/>
          <a:p>
            <a:endParaRPr lang="en-US"/>
          </a:p>
        </p:txBody>
      </p:sp>
      <p:sp>
        <p:nvSpPr>
          <p:cNvPr id="1048958" name="Slide Number Placeholder 5"/>
          <p:cNvSpPr>
            <a:spLocks noGrp="1"/>
          </p:cNvSpPr>
          <p:nvPr>
            <p:ph type="sldNum" sz="quarter" idx="12"/>
          </p:nvPr>
        </p:nvSpPr>
        <p:spPr/>
        <p:txBody>
          <a:bodyPr/>
          <a:p>
            <a:fld id="{29627E59-8225-41A7-83A3-131193E9BE41}" type="slidenum">
              <a:rPr lang="en-US" smtClean="0"/>
              <a:t>‹#›</a:t>
            </a:fld>
            <a:endParaRPr lang="en-US"/>
          </a:p>
        </p:txBody>
      </p:sp>
      <p:sp>
        <p:nvSpPr>
          <p:cNvPr id="1048959" name="Rectangle 7"/>
          <p:cNvSpPr/>
          <p:nvPr/>
        </p:nvSpPr>
        <p:spPr>
          <a:xfrm>
            <a:off x="777240" y="6172200"/>
            <a:ext cx="7543800" cy="27432"/>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42" name=""/>
        <p:cNvGrpSpPr/>
        <p:nvPr/>
      </p:nvGrpSpPr>
      <p:grpSpPr>
        <a:xfrm>
          <a:off x="0" y="0"/>
          <a:ext cx="0" cy="0"/>
          <a:chOff x="0" y="0"/>
          <a:chExt cx="0" cy="0"/>
        </a:xfrm>
      </p:grpSpPr>
      <p:sp>
        <p:nvSpPr>
          <p:cNvPr id="1048947" name="Title 1"/>
          <p:cNvSpPr>
            <a:spLocks noGrp="1"/>
          </p:cNvSpPr>
          <p:nvPr>
            <p:ph type="title"/>
          </p:nvPr>
        </p:nvSpPr>
        <p:spPr/>
        <p:txBody>
          <a:bodyPr>
            <a:normAutofit fontScale="90000"/>
          </a:bodyPr>
          <a:p>
            <a:r>
              <a:rPr lang="en-US" smtClean="0"/>
              <a:t>Click to edit Master title style</a:t>
            </a:r>
            <a:endParaRPr lang="en-US"/>
          </a:p>
        </p:txBody>
      </p:sp>
      <p:sp>
        <p:nvSpPr>
          <p:cNvPr id="1048948"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49"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50"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951" name="Footer Placeholder 5"/>
          <p:cNvSpPr>
            <a:spLocks noGrp="1"/>
          </p:cNvSpPr>
          <p:nvPr>
            <p:ph type="ftr" sz="quarter" idx="11"/>
          </p:nvPr>
        </p:nvSpPr>
        <p:spPr/>
        <p:txBody>
          <a:bodyPr/>
          <a:p>
            <a:endParaRPr lang="en-US"/>
          </a:p>
        </p:txBody>
      </p:sp>
      <p:sp>
        <p:nvSpPr>
          <p:cNvPr id="1048952"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41" name=""/>
        <p:cNvGrpSpPr/>
        <p:nvPr/>
      </p:nvGrpSpPr>
      <p:grpSpPr>
        <a:xfrm>
          <a:off x="0" y="0"/>
          <a:ext cx="0" cy="0"/>
          <a:chOff x="0" y="0"/>
          <a:chExt cx="0" cy="0"/>
        </a:xfrm>
      </p:grpSpPr>
      <p:sp>
        <p:nvSpPr>
          <p:cNvPr id="1048939" name="Title 1"/>
          <p:cNvSpPr>
            <a:spLocks noGrp="1"/>
          </p:cNvSpPr>
          <p:nvPr>
            <p:ph type="title"/>
          </p:nvPr>
        </p:nvSpPr>
        <p:spPr/>
        <p:txBody>
          <a:bodyPr>
            <a:normAutofit fontScale="90000"/>
          </a:bodyPr>
          <a:p>
            <a:r>
              <a:rPr lang="en-US" smtClean="0"/>
              <a:t>Click to edit Master title style</a:t>
            </a:r>
            <a:endParaRPr dirty="0" lang="en-US"/>
          </a:p>
        </p:txBody>
      </p:sp>
      <p:sp>
        <p:nvSpPr>
          <p:cNvPr id="1048940" name="Text Placeholder 2"/>
          <p:cNvSpPr>
            <a:spLocks noGrp="1"/>
          </p:cNvSpPr>
          <p:nvPr>
            <p:ph type="body" idx="1"/>
          </p:nvPr>
        </p:nvSpPr>
        <p:spPr>
          <a:xfrm>
            <a:off x="758952" y="609600"/>
            <a:ext cx="3657600" cy="639762"/>
          </a:xfrm>
        </p:spPr>
        <p:txBody>
          <a:bodyPr anchor="b">
            <a:noAutofit/>
          </a:bodyPr>
          <a:lstStyle>
            <a:lvl1pPr indent="0" marL="0">
              <a:buNone/>
              <a:defRPr b="0" sz="28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41"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42" name="Text Placeholder 4"/>
          <p:cNvSpPr>
            <a:spLocks noGrp="1"/>
          </p:cNvSpPr>
          <p:nvPr>
            <p:ph type="body" sz="quarter" idx="3"/>
          </p:nvPr>
        </p:nvSpPr>
        <p:spPr>
          <a:xfrm>
            <a:off x="4645152" y="609600"/>
            <a:ext cx="3657600" cy="639762"/>
          </a:xfrm>
        </p:spPr>
        <p:txBody>
          <a:bodyPr anchor="b">
            <a:noAutofit/>
          </a:bodyPr>
          <a:lstStyle>
            <a:lvl1pPr indent="0" marL="0">
              <a:buNone/>
              <a:defRPr b="0" sz="2800">
                <a:latin typeface="+mj-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943"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44" name="Date Placeholder 6"/>
          <p:cNvSpPr>
            <a:spLocks noGrp="1"/>
          </p:cNvSpPr>
          <p:nvPr>
            <p:ph type="dt" sz="half" idx="10"/>
          </p:nvPr>
        </p:nvSpPr>
        <p:spPr/>
        <p:txBody>
          <a:bodyPr/>
          <a:p>
            <a:fld id="{E6D7D1D3-DE57-48CB-98A5-CD3026605D41}" type="datetimeFigureOut">
              <a:rPr lang="en-US" smtClean="0"/>
              <a:t>9/19/2022</a:t>
            </a:fld>
            <a:endParaRPr lang="en-US"/>
          </a:p>
        </p:txBody>
      </p:sp>
      <p:sp>
        <p:nvSpPr>
          <p:cNvPr id="1048945" name="Footer Placeholder 7"/>
          <p:cNvSpPr>
            <a:spLocks noGrp="1"/>
          </p:cNvSpPr>
          <p:nvPr>
            <p:ph type="ftr" sz="quarter" idx="11"/>
          </p:nvPr>
        </p:nvSpPr>
        <p:spPr/>
        <p:txBody>
          <a:bodyPr/>
          <a:p>
            <a:endParaRPr lang="en-US"/>
          </a:p>
        </p:txBody>
      </p:sp>
      <p:sp>
        <p:nvSpPr>
          <p:cNvPr id="1048946" name="Slide Number Placeholder 8"/>
          <p:cNvSpPr>
            <a:spLocks noGrp="1"/>
          </p:cNvSpPr>
          <p:nvPr>
            <p:ph type="sldNum" sz="quarter" idx="12"/>
          </p:nvPr>
        </p:nvSpPr>
        <p:spPr/>
        <p:txBody>
          <a:bodyPr/>
          <a:p>
            <a:fld id="{29627E59-8225-41A7-83A3-131193E9BE41}" type="slidenum">
              <a:rPr lang="en-US" smtClean="0"/>
              <a:t>‹#›</a:t>
            </a:fld>
            <a:endParaRPr lang="en-US"/>
          </a:p>
        </p:txBody>
      </p:sp>
      <p:cxnSp>
        <p:nvCxnSpPr>
          <p:cNvPr id="3145750" name="Straight Connector 10"/>
          <p:cNvCxnSpPr>
            <a:cxnSpLocks/>
          </p:cNvCxnSpPr>
          <p:nvPr/>
        </p:nvCxnSpPr>
        <p:spPr>
          <a:xfrm>
            <a:off x="758952" y="1249362"/>
            <a:ext cx="3657600" cy="1588"/>
          </a:xfrm>
          <a:prstGeom prst="line"/>
        </p:spPr>
        <p:style>
          <a:lnRef idx="1">
            <a:schemeClr val="accent1"/>
          </a:lnRef>
          <a:fillRef idx="0">
            <a:schemeClr val="accent1"/>
          </a:fillRef>
          <a:effectRef idx="0">
            <a:schemeClr val="accent1"/>
          </a:effectRef>
          <a:fontRef idx="minor">
            <a:schemeClr val="tx1"/>
          </a:fontRef>
        </p:style>
      </p:cxnSp>
      <p:cxnSp>
        <p:nvCxnSpPr>
          <p:cNvPr id="3145751" name="Straight Connector 12"/>
          <p:cNvCxnSpPr>
            <a:cxnSpLocks/>
          </p:cNvCxnSpPr>
          <p:nvPr/>
        </p:nvCxnSpPr>
        <p:spPr>
          <a:xfrm>
            <a:off x="4645152" y="1249362"/>
            <a:ext cx="3657600" cy="1588"/>
          </a:xfrm>
          <a:prstGeom prst="line"/>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44" name=""/>
        <p:cNvGrpSpPr/>
        <p:nvPr/>
      </p:nvGrpSpPr>
      <p:grpSpPr>
        <a:xfrm>
          <a:off x="0" y="0"/>
          <a:ext cx="0" cy="0"/>
          <a:chOff x="0" y="0"/>
          <a:chExt cx="0" cy="0"/>
        </a:xfrm>
      </p:grpSpPr>
      <p:sp>
        <p:nvSpPr>
          <p:cNvPr id="1048960" name="Title 1"/>
          <p:cNvSpPr>
            <a:spLocks noGrp="1"/>
          </p:cNvSpPr>
          <p:nvPr>
            <p:ph type="title"/>
          </p:nvPr>
        </p:nvSpPr>
        <p:spPr/>
        <p:txBody>
          <a:bodyPr>
            <a:normAutofit fontScale="90000"/>
          </a:bodyPr>
          <a:p>
            <a:r>
              <a:rPr lang="en-US" smtClean="0"/>
              <a:t>Click to edit Master title style</a:t>
            </a:r>
            <a:endParaRPr dirty="0" lang="en-US"/>
          </a:p>
        </p:txBody>
      </p:sp>
      <p:sp>
        <p:nvSpPr>
          <p:cNvPr id="1048961" name="Date Placeholder 2"/>
          <p:cNvSpPr>
            <a:spLocks noGrp="1"/>
          </p:cNvSpPr>
          <p:nvPr>
            <p:ph type="dt" sz="half" idx="10"/>
          </p:nvPr>
        </p:nvSpPr>
        <p:spPr/>
        <p:txBody>
          <a:bodyPr/>
          <a:p>
            <a:fld id="{E6D7D1D3-DE57-48CB-98A5-CD3026605D41}" type="datetimeFigureOut">
              <a:rPr lang="en-US" smtClean="0"/>
              <a:t>9/19/2022</a:t>
            </a:fld>
            <a:endParaRPr lang="en-US"/>
          </a:p>
        </p:txBody>
      </p:sp>
      <p:sp>
        <p:nvSpPr>
          <p:cNvPr id="1048962" name="Footer Placeholder 3"/>
          <p:cNvSpPr>
            <a:spLocks noGrp="1"/>
          </p:cNvSpPr>
          <p:nvPr>
            <p:ph type="ftr" sz="quarter" idx="11"/>
          </p:nvPr>
        </p:nvSpPr>
        <p:spPr/>
        <p:txBody>
          <a:bodyPr/>
          <a:p>
            <a:endParaRPr lang="en-US"/>
          </a:p>
        </p:txBody>
      </p:sp>
      <p:sp>
        <p:nvSpPr>
          <p:cNvPr id="1048963" name="Slide Number Placeholder 4"/>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25" name=""/>
        <p:cNvGrpSpPr/>
        <p:nvPr/>
      </p:nvGrpSpPr>
      <p:grpSpPr>
        <a:xfrm>
          <a:off x="0" y="0"/>
          <a:ext cx="0" cy="0"/>
          <a:chOff x="0" y="0"/>
          <a:chExt cx="0" cy="0"/>
        </a:xfrm>
      </p:grpSpPr>
      <p:sp>
        <p:nvSpPr>
          <p:cNvPr id="1048846" name="Title 1"/>
          <p:cNvSpPr>
            <a:spLocks noGrp="1"/>
          </p:cNvSpPr>
          <p:nvPr>
            <p:ph type="title"/>
          </p:nvPr>
        </p:nvSpPr>
        <p:spPr/>
        <p:txBody>
          <a:bodyPr>
            <a:normAutofit fontScale="90000"/>
          </a:bodyPr>
          <a:p>
            <a:r>
              <a:rPr lang="en-US" smtClean="0"/>
              <a:t>Click to edit Master title style</a:t>
            </a:r>
            <a:endParaRPr lang="en-US"/>
          </a:p>
        </p:txBody>
      </p:sp>
      <p:sp>
        <p:nvSpPr>
          <p:cNvPr id="1048847"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848" name="Footer Placeholder 5"/>
          <p:cNvSpPr>
            <a:spLocks noGrp="1"/>
          </p:cNvSpPr>
          <p:nvPr>
            <p:ph type="ftr" sz="quarter" idx="11"/>
          </p:nvPr>
        </p:nvSpPr>
        <p:spPr/>
        <p:txBody>
          <a:bodyPr/>
          <a:p>
            <a:endParaRPr lang="en-US"/>
          </a:p>
        </p:txBody>
      </p:sp>
      <p:sp>
        <p:nvSpPr>
          <p:cNvPr id="1048849" name="Slide Number Placeholder 6"/>
          <p:cNvSpPr>
            <a:spLocks noGrp="1"/>
          </p:cNvSpPr>
          <p:nvPr>
            <p:ph type="sldNum" sz="quarter" idx="12"/>
          </p:nvPr>
        </p:nvSpPr>
        <p:spPr/>
        <p:txBody>
          <a:bodyPr/>
          <a:p>
            <a:fld id="{29627E59-8225-41A7-83A3-131193E9BE41}" type="slidenum">
              <a:rPr lang="en-US" smtClean="0"/>
              <a:t>‹#›</a:t>
            </a:fld>
            <a:endParaRPr lang="en-US"/>
          </a:p>
        </p:txBody>
      </p:sp>
      <p:sp>
        <p:nvSpPr>
          <p:cNvPr id="1048850" name="Content Placeholder 8"/>
          <p:cNvSpPr>
            <a:spLocks noGrp="1"/>
          </p:cNvSpPr>
          <p:nvPr>
            <p:ph sz="quarter" idx="13"/>
          </p:nvPr>
        </p:nvSpPr>
        <p:spPr>
          <a:xfrm>
            <a:off x="1298448" y="2121407"/>
            <a:ext cx="3200400" cy="3602736"/>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851" name="Content Placeholder 10"/>
          <p:cNvSpPr>
            <a:spLocks noGrp="1"/>
          </p:cNvSpPr>
          <p:nvPr>
            <p:ph sz="quarter" idx="14"/>
          </p:nvPr>
        </p:nvSpPr>
        <p:spPr>
          <a:xfrm>
            <a:off x="4663440" y="2119313"/>
            <a:ext cx="3200400" cy="360521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9" name=""/>
        <p:cNvGrpSpPr/>
        <p:nvPr/>
      </p:nvGrpSpPr>
      <p:grpSpPr>
        <a:xfrm>
          <a:off x="0" y="0"/>
          <a:ext cx="0" cy="0"/>
          <a:chOff x="0" y="0"/>
          <a:chExt cx="0" cy="0"/>
        </a:xfrm>
      </p:grpSpPr>
      <p:sp>
        <p:nvSpPr>
          <p:cNvPr id="1048629" name="Date Placeholder 1"/>
          <p:cNvSpPr>
            <a:spLocks noGrp="1"/>
          </p:cNvSpPr>
          <p:nvPr>
            <p:ph type="dt" sz="half" idx="10"/>
          </p:nvPr>
        </p:nvSpPr>
        <p:spPr/>
        <p:txBody>
          <a:bodyPr/>
          <a:p>
            <a:fld id="{E6D7D1D3-DE57-48CB-98A5-CD3026605D41}" type="datetimeFigureOut">
              <a:rPr lang="en-US" smtClean="0"/>
              <a:t>9/19/2022</a:t>
            </a:fld>
            <a:endParaRPr lang="en-US"/>
          </a:p>
        </p:txBody>
      </p:sp>
      <p:sp>
        <p:nvSpPr>
          <p:cNvPr id="1048630" name="Footer Placeholder 2"/>
          <p:cNvSpPr>
            <a:spLocks noGrp="1"/>
          </p:cNvSpPr>
          <p:nvPr>
            <p:ph type="ftr" sz="quarter" idx="11"/>
          </p:nvPr>
        </p:nvSpPr>
        <p:spPr/>
        <p:txBody>
          <a:bodyPr/>
          <a:p>
            <a:endParaRPr lang="en-US"/>
          </a:p>
        </p:txBody>
      </p:sp>
      <p:sp>
        <p:nvSpPr>
          <p:cNvPr id="1048631" name="Slide Number Placeholder 3"/>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47" name=""/>
        <p:cNvGrpSpPr/>
        <p:nvPr/>
      </p:nvGrpSpPr>
      <p:grpSpPr>
        <a:xfrm>
          <a:off x="0" y="0"/>
          <a:ext cx="0" cy="0"/>
          <a:chOff x="0" y="0"/>
          <a:chExt cx="0" cy="0"/>
        </a:xfrm>
      </p:grpSpPr>
      <p:sp>
        <p:nvSpPr>
          <p:cNvPr id="1048976" name="Title 1"/>
          <p:cNvSpPr>
            <a:spLocks noGrp="1"/>
          </p:cNvSpPr>
          <p:nvPr>
            <p:ph type="title"/>
          </p:nvPr>
        </p:nvSpPr>
        <p:spPr>
          <a:xfrm>
            <a:off x="762000" y="4572000"/>
            <a:ext cx="6784848" cy="1600200"/>
          </a:xfrm>
        </p:spPr>
        <p:txBody>
          <a:bodyPr anchor="b">
            <a:normAutofit fontScale="90000"/>
          </a:bodyPr>
          <a:lstStyle>
            <a:lvl1pPr algn="l">
              <a:defRPr b="0" sz="5400"/>
            </a:lvl1pPr>
          </a:lstStyle>
          <a:p>
            <a:r>
              <a:rPr lang="en-US" smtClean="0"/>
              <a:t>Click to edit Master title style</a:t>
            </a:r>
            <a:endParaRPr lang="en-US"/>
          </a:p>
        </p:txBody>
      </p:sp>
      <p:sp>
        <p:nvSpPr>
          <p:cNvPr id="1048977"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978" name="Text Placeholder 3"/>
          <p:cNvSpPr>
            <a:spLocks noGrp="1"/>
          </p:cNvSpPr>
          <p:nvPr>
            <p:ph type="body" sz="half" idx="2"/>
          </p:nvPr>
        </p:nvSpPr>
        <p:spPr>
          <a:xfrm>
            <a:off x="762001" y="457200"/>
            <a:ext cx="2673657" cy="4114800"/>
          </a:xfrm>
        </p:spPr>
        <p:txBody>
          <a:bodyPr>
            <a:normAutofit/>
          </a:bodyPr>
          <a:lstStyle>
            <a:lvl1pPr indent="0" marL="0">
              <a:buNone/>
              <a:defRPr sz="2100">
                <a:solidFill>
                  <a:schemeClr val="tx2"/>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79"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980" name="Footer Placeholder 5"/>
          <p:cNvSpPr>
            <a:spLocks noGrp="1"/>
          </p:cNvSpPr>
          <p:nvPr>
            <p:ph type="ftr" sz="quarter" idx="11"/>
          </p:nvPr>
        </p:nvSpPr>
        <p:spPr/>
        <p:txBody>
          <a:bodyPr/>
          <a:p>
            <a:endParaRPr lang="en-US"/>
          </a:p>
        </p:txBody>
      </p:sp>
      <p:sp>
        <p:nvSpPr>
          <p:cNvPr id="1048981" name="Slide Number Placeholder 6"/>
          <p:cNvSpPr>
            <a:spLocks noGrp="1"/>
          </p:cNvSpPr>
          <p:nvPr>
            <p:ph type="sldNum" sz="quarter" idx="12"/>
          </p:nvPr>
        </p:nvSpPr>
        <p:spPr/>
        <p:txBody>
          <a:bodyPr/>
          <a:p>
            <a:fld id="{29627E59-8225-41A7-83A3-131193E9BE41}" type="slidenum">
              <a:rPr lang="en-US" smtClean="0"/>
              <a:t>‹#›</a:t>
            </a:fld>
            <a:endParaRPr lang="en-US"/>
          </a:p>
        </p:txBody>
      </p:sp>
      <p:cxnSp>
        <p:nvCxnSpPr>
          <p:cNvPr id="3145752" name="Straight Connector 9"/>
          <p:cNvCxnSpPr>
            <a:cxnSpLocks/>
          </p:cNvCxnSpPr>
          <p:nvPr/>
        </p:nvCxnSpPr>
        <p:spPr>
          <a:xfrm rot="5400000">
            <a:off x="1677194" y="2514600"/>
            <a:ext cx="3810000" cy="1588"/>
          </a:xfrm>
          <a:prstGeom prst="line"/>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48" name=""/>
        <p:cNvGrpSpPr/>
        <p:nvPr/>
      </p:nvGrpSpPr>
      <p:grpSpPr>
        <a:xfrm>
          <a:off x="0" y="0"/>
          <a:ext cx="0" cy="0"/>
          <a:chOff x="0" y="0"/>
          <a:chExt cx="0" cy="0"/>
        </a:xfrm>
      </p:grpSpPr>
      <p:sp>
        <p:nvSpPr>
          <p:cNvPr id="1048982" name="Title 1"/>
          <p:cNvSpPr>
            <a:spLocks noGrp="1"/>
          </p:cNvSpPr>
          <p:nvPr>
            <p:ph type="title"/>
          </p:nvPr>
        </p:nvSpPr>
        <p:spPr>
          <a:xfrm>
            <a:off x="758952" y="4572000"/>
            <a:ext cx="6784848" cy="1600200"/>
          </a:xfrm>
        </p:spPr>
        <p:txBody>
          <a:bodyPr anchor="b">
            <a:normAutofit fontScale="90000"/>
          </a:bodyPr>
          <a:lstStyle>
            <a:lvl1pPr algn="l">
              <a:defRPr b="0" sz="5400"/>
            </a:lvl1pPr>
          </a:lstStyle>
          <a:p>
            <a:r>
              <a:rPr lang="en-US" smtClean="0"/>
              <a:t>Click to edit Master title style</a:t>
            </a:r>
            <a:endParaRPr dirty="0" lang="en-US"/>
          </a:p>
        </p:txBody>
      </p:sp>
      <p:sp>
        <p:nvSpPr>
          <p:cNvPr id="1048983" name="Picture Placeholder 2"/>
          <p:cNvSpPr>
            <a:spLocks noGrp="1"/>
          </p:cNvSpPr>
          <p:nvPr>
            <p:ph type="pic" idx="1"/>
          </p:nvPr>
        </p:nvSpPr>
        <p:spPr>
          <a:xfrm>
            <a:off x="777240" y="457200"/>
            <a:ext cx="7543800" cy="2895600"/>
          </a:xfrm>
          <a:ln w="6350">
            <a:solidFill>
              <a:schemeClr val="tx2"/>
            </a:solidFill>
          </a:ln>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lang="en-US"/>
          </a:p>
        </p:txBody>
      </p:sp>
      <p:sp>
        <p:nvSpPr>
          <p:cNvPr id="1048984" name="Text Placeholder 3"/>
          <p:cNvSpPr>
            <a:spLocks noGrp="1"/>
          </p:cNvSpPr>
          <p:nvPr>
            <p:ph type="body" sz="half" idx="2"/>
          </p:nvPr>
        </p:nvSpPr>
        <p:spPr>
          <a:xfrm>
            <a:off x="850392" y="3505200"/>
            <a:ext cx="7391400" cy="804862"/>
          </a:xfrm>
        </p:spPr>
        <p:txBody>
          <a:bodyPr anchor="t" anchorCtr="0">
            <a:normAutofit/>
          </a:bodyPr>
          <a:lstStyle>
            <a:lvl1pPr indent="0" marL="0">
              <a:buNone/>
              <a:defRPr sz="18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985"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986" name="Footer Placeholder 5"/>
          <p:cNvSpPr>
            <a:spLocks noGrp="1"/>
          </p:cNvSpPr>
          <p:nvPr>
            <p:ph type="ftr" sz="quarter" idx="11"/>
          </p:nvPr>
        </p:nvSpPr>
        <p:spPr/>
        <p:txBody>
          <a:bodyPr/>
          <a:p>
            <a:endParaRPr lang="en-US"/>
          </a:p>
        </p:txBody>
      </p:sp>
      <p:sp>
        <p:nvSpPr>
          <p:cNvPr id="1048987"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39" name=""/>
        <p:cNvGrpSpPr/>
        <p:nvPr/>
      </p:nvGrpSpPr>
      <p:grpSpPr>
        <a:xfrm>
          <a:off x="0" y="0"/>
          <a:ext cx="0" cy="0"/>
          <a:chOff x="0" y="0"/>
          <a:chExt cx="0" cy="0"/>
        </a:xfrm>
      </p:grpSpPr>
      <p:sp>
        <p:nvSpPr>
          <p:cNvPr id="1048929" name="Title 1"/>
          <p:cNvSpPr>
            <a:spLocks noGrp="1"/>
          </p:cNvSpPr>
          <p:nvPr>
            <p:ph type="title"/>
          </p:nvPr>
        </p:nvSpPr>
        <p:spPr/>
        <p:txBody>
          <a:bodyPr>
            <a:normAutofit fontScale="90000"/>
          </a:bodyPr>
          <a:p>
            <a:r>
              <a:rPr lang="en-US" smtClean="0"/>
              <a:t>Click to edit Master title style</a:t>
            </a:r>
            <a:endParaRPr dirty="0" lang="en-US"/>
          </a:p>
        </p:txBody>
      </p:sp>
      <p:sp>
        <p:nvSpPr>
          <p:cNvPr id="1048930" name="Vertical Text Placeholder 2"/>
          <p:cNvSpPr>
            <a:spLocks noGrp="1"/>
          </p:cNvSpPr>
          <p:nvPr>
            <p:ph type="body" orient="vert" idx="1"/>
          </p:nvPr>
        </p:nvSpPr>
        <p:spPr>
          <a:xfrm>
            <a:off x="914400" y="685800"/>
            <a:ext cx="7239000" cy="3886200"/>
          </a:xfrm>
        </p:spPr>
        <p:txBody>
          <a:bodyPr anchor="t" anchorCtr="0"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31"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932" name="Footer Placeholder 4"/>
          <p:cNvSpPr>
            <a:spLocks noGrp="1"/>
          </p:cNvSpPr>
          <p:nvPr>
            <p:ph type="ftr" sz="quarter" idx="11"/>
          </p:nvPr>
        </p:nvSpPr>
        <p:spPr/>
        <p:txBody>
          <a:bodyPr/>
          <a:p>
            <a:endParaRPr lang="en-US"/>
          </a:p>
        </p:txBody>
      </p:sp>
      <p:sp>
        <p:nvSpPr>
          <p:cNvPr id="1048933"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46" name=""/>
        <p:cNvGrpSpPr/>
        <p:nvPr/>
      </p:nvGrpSpPr>
      <p:grpSpPr>
        <a:xfrm>
          <a:off x="0" y="0"/>
          <a:ext cx="0" cy="0"/>
          <a:chOff x="0" y="0"/>
          <a:chExt cx="0" cy="0"/>
        </a:xfrm>
      </p:grpSpPr>
      <p:sp>
        <p:nvSpPr>
          <p:cNvPr id="1048971" name="Vertical Title 1"/>
          <p:cNvSpPr>
            <a:spLocks noGrp="1"/>
          </p:cNvSpPr>
          <p:nvPr>
            <p:ph type="title" orient="vert"/>
          </p:nvPr>
        </p:nvSpPr>
        <p:spPr>
          <a:xfrm>
            <a:off x="762000" y="685801"/>
            <a:ext cx="1828800" cy="5410199"/>
          </a:xfrm>
        </p:spPr>
        <p:txBody>
          <a:bodyPr vert="eaVert"/>
          <a:p>
            <a:r>
              <a:rPr lang="en-US" smtClean="0"/>
              <a:t>Click to edit Master title style</a:t>
            </a:r>
            <a:endParaRPr dirty="0" lang="en-US"/>
          </a:p>
        </p:txBody>
      </p:sp>
      <p:sp>
        <p:nvSpPr>
          <p:cNvPr id="1048972" name="Vertical Text Placeholder 2"/>
          <p:cNvSpPr>
            <a:spLocks noGrp="1"/>
          </p:cNvSpPr>
          <p:nvPr>
            <p:ph type="body" orient="vert" idx="1"/>
          </p:nvPr>
        </p:nvSpPr>
        <p:spPr>
          <a:xfrm>
            <a:off x="2590800" y="685801"/>
            <a:ext cx="5715000" cy="4876800"/>
          </a:xfrm>
        </p:spPr>
        <p:txBody>
          <a:bodyPr anchor="t" anchorCtr="0"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973"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974" name="Footer Placeholder 4"/>
          <p:cNvSpPr>
            <a:spLocks noGrp="1"/>
          </p:cNvSpPr>
          <p:nvPr>
            <p:ph type="ftr" sz="quarter" idx="11"/>
          </p:nvPr>
        </p:nvSpPr>
        <p:spPr/>
        <p:txBody>
          <a:bodyPr/>
          <a:p>
            <a:endParaRPr lang="en-US"/>
          </a:p>
        </p:txBody>
      </p:sp>
      <p:sp>
        <p:nvSpPr>
          <p:cNvPr id="1048975"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02" name=""/>
        <p:cNvGrpSpPr/>
        <p:nvPr/>
      </p:nvGrpSpPr>
      <p:grpSpPr>
        <a:xfrm>
          <a:off x="0" y="0"/>
          <a:ext cx="0" cy="0"/>
          <a:chOff x="0" y="0"/>
          <a:chExt cx="0" cy="0"/>
        </a:xfrm>
      </p:grpSpPr>
      <p:sp>
        <p:nvSpPr>
          <p:cNvPr id="1048723" name="Title 1"/>
          <p:cNvSpPr>
            <a:spLocks noGrp="1"/>
          </p:cNvSpPr>
          <p:nvPr>
            <p:ph type="ctrTitle"/>
          </p:nvPr>
        </p:nvSpPr>
        <p:spPr>
          <a:xfrm>
            <a:off x="685800" y="2130425"/>
            <a:ext cx="7772400" cy="1470025"/>
          </a:xfrm>
        </p:spPr>
        <p:txBody>
          <a:bodyPr/>
          <a:p>
            <a:r>
              <a:rPr lang="en-US" smtClean="0"/>
              <a:t>Click to edit Master title style</a:t>
            </a:r>
            <a:endParaRPr lang="en-US"/>
          </a:p>
        </p:txBody>
      </p:sp>
      <p:sp>
        <p:nvSpPr>
          <p:cNvPr id="1048724"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lang="en-US"/>
          </a:p>
        </p:txBody>
      </p:sp>
      <p:sp>
        <p:nvSpPr>
          <p:cNvPr id="1048725"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26" name="Footer Placeholder 4"/>
          <p:cNvSpPr>
            <a:spLocks noGrp="1"/>
          </p:cNvSpPr>
          <p:nvPr>
            <p:ph type="ftr" sz="quarter" idx="11"/>
          </p:nvPr>
        </p:nvSpPr>
        <p:spPr/>
        <p:txBody>
          <a:bodyPr/>
          <a:p>
            <a:endParaRPr lang="en-US"/>
          </a:p>
        </p:txBody>
      </p:sp>
      <p:sp>
        <p:nvSpPr>
          <p:cNvPr id="1048727"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04" name=""/>
        <p:cNvGrpSpPr/>
        <p:nvPr/>
      </p:nvGrpSpPr>
      <p:grpSpPr>
        <a:xfrm>
          <a:off x="0" y="0"/>
          <a:ext cx="0" cy="0"/>
          <a:chOff x="0" y="0"/>
          <a:chExt cx="0" cy="0"/>
        </a:xfrm>
      </p:grpSpPr>
      <p:sp>
        <p:nvSpPr>
          <p:cNvPr id="1048734" name="Title 1"/>
          <p:cNvSpPr>
            <a:spLocks noGrp="1"/>
          </p:cNvSpPr>
          <p:nvPr>
            <p:ph type="title"/>
          </p:nvPr>
        </p:nvSpPr>
        <p:spPr/>
        <p:txBody>
          <a:bodyPr/>
          <a:p>
            <a:r>
              <a:rPr lang="en-US" smtClean="0"/>
              <a:t>Click to edit Master title style</a:t>
            </a:r>
            <a:endParaRPr lang="en-US"/>
          </a:p>
        </p:txBody>
      </p:sp>
      <p:sp>
        <p:nvSpPr>
          <p:cNvPr id="1048735" name="Content Placeholder 2"/>
          <p:cNvSpPr>
            <a:spLocks noGrp="1"/>
          </p:cNvSpPr>
          <p:nvPr>
            <p:ph idx="1"/>
          </p:nvPr>
        </p:nvSpPr>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6"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37" name="Footer Placeholder 4"/>
          <p:cNvSpPr>
            <a:spLocks noGrp="1"/>
          </p:cNvSpPr>
          <p:nvPr>
            <p:ph type="ftr" sz="quarter" idx="11"/>
          </p:nvPr>
        </p:nvSpPr>
        <p:spPr/>
        <p:txBody>
          <a:bodyPr/>
          <a:p>
            <a:endParaRPr lang="en-US"/>
          </a:p>
        </p:txBody>
      </p:sp>
      <p:sp>
        <p:nvSpPr>
          <p:cNvPr id="1048738"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99" name=""/>
        <p:cNvGrpSpPr/>
        <p:nvPr/>
      </p:nvGrpSpPr>
      <p:grpSpPr>
        <a:xfrm>
          <a:off x="0" y="0"/>
          <a:ext cx="0" cy="0"/>
          <a:chOff x="0" y="0"/>
          <a:chExt cx="0" cy="0"/>
        </a:xfrm>
      </p:grpSpPr>
      <p:sp>
        <p:nvSpPr>
          <p:cNvPr id="1048704" name="Title 1"/>
          <p:cNvSpPr>
            <a:spLocks noGrp="1"/>
          </p:cNvSpPr>
          <p:nvPr>
            <p:ph type="title"/>
          </p:nvPr>
        </p:nvSpPr>
        <p:spPr>
          <a:xfrm>
            <a:off x="722313" y="4406900"/>
            <a:ext cx="7772400" cy="1362075"/>
          </a:xfrm>
        </p:spPr>
        <p:txBody>
          <a:bodyPr anchor="t"/>
          <a:lstStyle>
            <a:lvl1pPr algn="l">
              <a:defRPr b="1" cap="all" sz="4000"/>
            </a:lvl1pPr>
          </a:lstStyle>
          <a:p>
            <a:r>
              <a:rPr lang="en-US" smtClean="0"/>
              <a:t>Click to edit Master title style</a:t>
            </a:r>
            <a:endParaRPr lang="en-US"/>
          </a:p>
        </p:txBody>
      </p:sp>
      <p:sp>
        <p:nvSpPr>
          <p:cNvPr id="1048705"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8706"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07" name="Footer Placeholder 4"/>
          <p:cNvSpPr>
            <a:spLocks noGrp="1"/>
          </p:cNvSpPr>
          <p:nvPr>
            <p:ph type="ftr" sz="quarter" idx="11"/>
          </p:nvPr>
        </p:nvSpPr>
        <p:spPr/>
        <p:txBody>
          <a:bodyPr/>
          <a:p>
            <a:endParaRPr lang="en-US"/>
          </a:p>
        </p:txBody>
      </p:sp>
      <p:sp>
        <p:nvSpPr>
          <p:cNvPr id="1048708"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7" name=""/>
        <p:cNvGrpSpPr/>
        <p:nvPr/>
      </p:nvGrpSpPr>
      <p:grpSpPr>
        <a:xfrm>
          <a:off x="0" y="0"/>
          <a:ext cx="0" cy="0"/>
          <a:chOff x="0" y="0"/>
          <a:chExt cx="0" cy="0"/>
        </a:xfrm>
      </p:grpSpPr>
      <p:sp>
        <p:nvSpPr>
          <p:cNvPr id="1048694" name="Title 1"/>
          <p:cNvSpPr>
            <a:spLocks noGrp="1"/>
          </p:cNvSpPr>
          <p:nvPr>
            <p:ph type="title"/>
          </p:nvPr>
        </p:nvSpPr>
        <p:spPr/>
        <p:txBody>
          <a:bodyPr/>
          <a:p>
            <a:r>
              <a:rPr lang="en-US" smtClean="0"/>
              <a:t>Click to edit Master title style</a:t>
            </a:r>
            <a:endParaRPr lang="en-US"/>
          </a:p>
        </p:txBody>
      </p:sp>
      <p:sp>
        <p:nvSpPr>
          <p:cNvPr id="1048695"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6"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7"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698" name="Footer Placeholder 5"/>
          <p:cNvSpPr>
            <a:spLocks noGrp="1"/>
          </p:cNvSpPr>
          <p:nvPr>
            <p:ph type="ftr" sz="quarter" idx="11"/>
          </p:nvPr>
        </p:nvSpPr>
        <p:spPr/>
        <p:txBody>
          <a:bodyPr/>
          <a:p>
            <a:endParaRPr lang="en-US"/>
          </a:p>
        </p:txBody>
      </p:sp>
      <p:sp>
        <p:nvSpPr>
          <p:cNvPr id="1048699"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00" name=""/>
        <p:cNvGrpSpPr/>
        <p:nvPr/>
      </p:nvGrpSpPr>
      <p:grpSpPr>
        <a:xfrm>
          <a:off x="0" y="0"/>
          <a:ext cx="0" cy="0"/>
          <a:chOff x="0" y="0"/>
          <a:chExt cx="0" cy="0"/>
        </a:xfrm>
      </p:grpSpPr>
      <p:sp>
        <p:nvSpPr>
          <p:cNvPr id="1048709" name="Title 1"/>
          <p:cNvSpPr>
            <a:spLocks noGrp="1"/>
          </p:cNvSpPr>
          <p:nvPr>
            <p:ph type="title"/>
          </p:nvPr>
        </p:nvSpPr>
        <p:spPr/>
        <p:txBody>
          <a:bodyPr/>
          <a:p>
            <a:r>
              <a:rPr lang="en-US" smtClean="0"/>
              <a:t>Click to edit Master title style</a:t>
            </a:r>
            <a:endParaRPr lang="en-US"/>
          </a:p>
        </p:txBody>
      </p:sp>
      <p:sp>
        <p:nvSpPr>
          <p:cNvPr id="1048710" name="Text Placeholder 2"/>
          <p:cNvSpPr>
            <a:spLocks noGrp="1"/>
          </p:cNvSpPr>
          <p:nvPr>
            <p:ph type="body" idx="1"/>
          </p:nvPr>
        </p:nvSpPr>
        <p:spPr>
          <a:xfrm>
            <a:off x="457200" y="1535113"/>
            <a:ext cx="4040188"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11"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2" name="Text Placeholder 4"/>
          <p:cNvSpPr>
            <a:spLocks noGrp="1"/>
          </p:cNvSpPr>
          <p:nvPr>
            <p:ph type="body" sz="quarter" idx="3"/>
          </p:nvPr>
        </p:nvSpPr>
        <p:spPr>
          <a:xfrm>
            <a:off x="4645025" y="1535113"/>
            <a:ext cx="4041775" cy="639762"/>
          </a:xfrm>
        </p:spPr>
        <p:txBody>
          <a:bodyPr anchor="b">
            <a:normAutofit fontScale="95833" lnSpcReduction="20000"/>
          </a:bodyPr>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713"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4" name="Date Placeholder 6"/>
          <p:cNvSpPr>
            <a:spLocks noGrp="1"/>
          </p:cNvSpPr>
          <p:nvPr>
            <p:ph type="dt" sz="half" idx="10"/>
          </p:nvPr>
        </p:nvSpPr>
        <p:spPr/>
        <p:txBody>
          <a:bodyPr/>
          <a:p>
            <a:fld id="{E6D7D1D3-DE57-48CB-98A5-CD3026605D41}" type="datetimeFigureOut">
              <a:rPr lang="en-US" smtClean="0"/>
              <a:t>9/19/2022</a:t>
            </a:fld>
            <a:endParaRPr lang="en-US"/>
          </a:p>
        </p:txBody>
      </p:sp>
      <p:sp>
        <p:nvSpPr>
          <p:cNvPr id="1048715" name="Footer Placeholder 7"/>
          <p:cNvSpPr>
            <a:spLocks noGrp="1"/>
          </p:cNvSpPr>
          <p:nvPr>
            <p:ph type="ftr" sz="quarter" idx="11"/>
          </p:nvPr>
        </p:nvSpPr>
        <p:spPr/>
        <p:txBody>
          <a:bodyPr/>
          <a:p>
            <a:endParaRPr lang="en-US"/>
          </a:p>
        </p:txBody>
      </p:sp>
      <p:sp>
        <p:nvSpPr>
          <p:cNvPr id="1048716" name="Slide Number Placeholder 8"/>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26" name=""/>
        <p:cNvGrpSpPr/>
        <p:nvPr/>
      </p:nvGrpSpPr>
      <p:grpSpPr>
        <a:xfrm>
          <a:off x="0" y="0"/>
          <a:ext cx="0" cy="0"/>
          <a:chOff x="0" y="0"/>
          <a:chExt cx="0" cy="0"/>
        </a:xfrm>
      </p:grpSpPr>
      <p:sp>
        <p:nvSpPr>
          <p:cNvPr id="1048852" name="Title 1"/>
          <p:cNvSpPr>
            <a:spLocks noGrp="1"/>
          </p:cNvSpPr>
          <p:nvPr>
            <p:ph type="title"/>
          </p:nvPr>
        </p:nvSpPr>
        <p:spPr/>
        <p:txBody>
          <a:bodyPr>
            <a:normAutofit fontScale="90000"/>
          </a:bodyPr>
          <a:p>
            <a:r>
              <a:rPr lang="en-US" smtClean="0"/>
              <a:t>Click to edit Master title style</a:t>
            </a:r>
            <a:endParaRPr lang="en-US"/>
          </a:p>
        </p:txBody>
      </p:sp>
      <p:sp>
        <p:nvSpPr>
          <p:cNvPr id="1048853" name="Text Placeholder 2"/>
          <p:cNvSpPr>
            <a:spLocks noGrp="1"/>
          </p:cNvSpPr>
          <p:nvPr>
            <p:ph type="body" idx="1"/>
          </p:nvPr>
        </p:nvSpPr>
        <p:spPr>
          <a:xfrm>
            <a:off x="1557869" y="2122312"/>
            <a:ext cx="2939521" cy="820208"/>
          </a:xfrm>
        </p:spPr>
        <p:txBody>
          <a:bodyPr anchor="b">
            <a:normAutofit/>
          </a:bodyPr>
          <a:lstStyle>
            <a:lvl1pPr algn="ctr" indent="0" marL="0">
              <a:buNone/>
              <a:defRPr b="1" sz="20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854" name="Text Placeholder 4"/>
          <p:cNvSpPr>
            <a:spLocks noGrp="1"/>
          </p:cNvSpPr>
          <p:nvPr>
            <p:ph type="body" sz="quarter" idx="3"/>
          </p:nvPr>
        </p:nvSpPr>
        <p:spPr>
          <a:xfrm>
            <a:off x="4910669" y="2122311"/>
            <a:ext cx="2944368" cy="822960"/>
          </a:xfrm>
        </p:spPr>
        <p:txBody>
          <a:bodyPr anchor="b">
            <a:normAutofit/>
          </a:bodyPr>
          <a:lstStyle>
            <a:lvl1pPr algn="ctr" indent="0" marL="0">
              <a:buNone/>
              <a:defRPr b="1" sz="20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8855" name="Date Placeholder 6"/>
          <p:cNvSpPr>
            <a:spLocks noGrp="1"/>
          </p:cNvSpPr>
          <p:nvPr>
            <p:ph type="dt" sz="half" idx="10"/>
          </p:nvPr>
        </p:nvSpPr>
        <p:spPr/>
        <p:txBody>
          <a:bodyPr/>
          <a:p>
            <a:fld id="{E6D7D1D3-DE57-48CB-98A5-CD3026605D41}" type="datetimeFigureOut">
              <a:rPr lang="en-US" smtClean="0"/>
              <a:t>9/19/2022</a:t>
            </a:fld>
            <a:endParaRPr lang="en-US"/>
          </a:p>
        </p:txBody>
      </p:sp>
      <p:sp>
        <p:nvSpPr>
          <p:cNvPr id="1048856" name="Footer Placeholder 7"/>
          <p:cNvSpPr>
            <a:spLocks noGrp="1"/>
          </p:cNvSpPr>
          <p:nvPr>
            <p:ph type="ftr" sz="quarter" idx="11"/>
          </p:nvPr>
        </p:nvSpPr>
        <p:spPr/>
        <p:txBody>
          <a:bodyPr/>
          <a:p>
            <a:endParaRPr lang="en-US"/>
          </a:p>
        </p:txBody>
      </p:sp>
      <p:sp>
        <p:nvSpPr>
          <p:cNvPr id="1048857" name="Slide Number Placeholder 8"/>
          <p:cNvSpPr>
            <a:spLocks noGrp="1"/>
          </p:cNvSpPr>
          <p:nvPr>
            <p:ph type="sldNum" sz="quarter" idx="12"/>
          </p:nvPr>
        </p:nvSpPr>
        <p:spPr/>
        <p:txBody>
          <a:bodyPr/>
          <a:p>
            <a:fld id="{29627E59-8225-41A7-83A3-131193E9BE41}" type="slidenum">
              <a:rPr lang="en-US" smtClean="0"/>
              <a:t>‹#›</a:t>
            </a:fld>
            <a:endParaRPr lang="en-US"/>
          </a:p>
        </p:txBody>
      </p:sp>
      <p:sp>
        <p:nvSpPr>
          <p:cNvPr id="1048858" name="Content Placeholder 10"/>
          <p:cNvSpPr>
            <a:spLocks noGrp="1"/>
          </p:cNvSpPr>
          <p:nvPr>
            <p:ph sz="quarter" idx="13"/>
          </p:nvPr>
        </p:nvSpPr>
        <p:spPr>
          <a:xfrm>
            <a:off x="1298448" y="2944368"/>
            <a:ext cx="3227832" cy="2779776"/>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859" name="Content Placeholder 12"/>
          <p:cNvSpPr>
            <a:spLocks noGrp="1"/>
          </p:cNvSpPr>
          <p:nvPr>
            <p:ph sz="quarter" idx="14"/>
          </p:nvPr>
        </p:nvSpPr>
        <p:spPr>
          <a:xfrm>
            <a:off x="4645151" y="2944813"/>
            <a:ext cx="3227832" cy="2779776"/>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8" name=""/>
        <p:cNvGrpSpPr/>
        <p:nvPr/>
      </p:nvGrpSpPr>
      <p:grpSpPr>
        <a:xfrm>
          <a:off x="0" y="0"/>
          <a:ext cx="0" cy="0"/>
          <a:chOff x="0" y="0"/>
          <a:chExt cx="0" cy="0"/>
        </a:xfrm>
      </p:grpSpPr>
      <p:sp>
        <p:nvSpPr>
          <p:cNvPr id="1048700" name="Title 1"/>
          <p:cNvSpPr>
            <a:spLocks noGrp="1"/>
          </p:cNvSpPr>
          <p:nvPr>
            <p:ph type="title"/>
          </p:nvPr>
        </p:nvSpPr>
        <p:spPr/>
        <p:txBody>
          <a:bodyPr/>
          <a:p>
            <a:r>
              <a:rPr lang="en-US" smtClean="0"/>
              <a:t>Click to edit Master title style</a:t>
            </a:r>
            <a:endParaRPr lang="en-US"/>
          </a:p>
        </p:txBody>
      </p:sp>
      <p:sp>
        <p:nvSpPr>
          <p:cNvPr id="1048701" name="Date Placeholder 2"/>
          <p:cNvSpPr>
            <a:spLocks noGrp="1"/>
          </p:cNvSpPr>
          <p:nvPr>
            <p:ph type="dt" sz="half" idx="10"/>
          </p:nvPr>
        </p:nvSpPr>
        <p:spPr/>
        <p:txBody>
          <a:bodyPr/>
          <a:p>
            <a:fld id="{E6D7D1D3-DE57-48CB-98A5-CD3026605D41}" type="datetimeFigureOut">
              <a:rPr lang="en-US" smtClean="0"/>
              <a:t>9/19/2022</a:t>
            </a:fld>
            <a:endParaRPr lang="en-US"/>
          </a:p>
        </p:txBody>
      </p:sp>
      <p:sp>
        <p:nvSpPr>
          <p:cNvPr id="1048702" name="Footer Placeholder 3"/>
          <p:cNvSpPr>
            <a:spLocks noGrp="1"/>
          </p:cNvSpPr>
          <p:nvPr>
            <p:ph type="ftr" sz="quarter" idx="11"/>
          </p:nvPr>
        </p:nvSpPr>
        <p:spPr/>
        <p:txBody>
          <a:bodyPr/>
          <a:p>
            <a:endParaRPr lang="en-US"/>
          </a:p>
        </p:txBody>
      </p:sp>
      <p:sp>
        <p:nvSpPr>
          <p:cNvPr id="1048703" name="Slide Number Placeholder 4"/>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8" name=""/>
        <p:cNvGrpSpPr/>
        <p:nvPr/>
      </p:nvGrpSpPr>
      <p:grpSpPr>
        <a:xfrm>
          <a:off x="0" y="0"/>
          <a:ext cx="0" cy="0"/>
          <a:chOff x="0" y="0"/>
          <a:chExt cx="0" cy="0"/>
        </a:xfrm>
      </p:grpSpPr>
      <p:sp>
        <p:nvSpPr>
          <p:cNvPr id="1048581" name="Date Placeholder 1"/>
          <p:cNvSpPr>
            <a:spLocks noGrp="1"/>
          </p:cNvSpPr>
          <p:nvPr>
            <p:ph type="dt" sz="half" idx="10"/>
          </p:nvPr>
        </p:nvSpPr>
        <p:spPr/>
        <p:txBody>
          <a:bodyPr/>
          <a:p>
            <a:fld id="{E6D7D1D3-DE57-48CB-98A5-CD3026605D41}" type="datetimeFigureOut">
              <a:rPr lang="en-US" smtClean="0"/>
              <a:t>9/19/2022</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01" name=""/>
        <p:cNvGrpSpPr/>
        <p:nvPr/>
      </p:nvGrpSpPr>
      <p:grpSpPr>
        <a:xfrm>
          <a:off x="0" y="0"/>
          <a:ext cx="0" cy="0"/>
          <a:chOff x="0" y="0"/>
          <a:chExt cx="0" cy="0"/>
        </a:xfrm>
      </p:grpSpPr>
      <p:sp>
        <p:nvSpPr>
          <p:cNvPr id="1048717" name="Title 1"/>
          <p:cNvSpPr>
            <a:spLocks noGrp="1"/>
          </p:cNvSpPr>
          <p:nvPr>
            <p:ph type="title"/>
          </p:nvPr>
        </p:nvSpPr>
        <p:spPr>
          <a:xfrm>
            <a:off x="457200" y="273050"/>
            <a:ext cx="3008313" cy="1162050"/>
          </a:xfrm>
        </p:spPr>
        <p:txBody>
          <a:bodyPr anchor="b"/>
          <a:lstStyle>
            <a:lvl1pPr algn="l">
              <a:defRPr b="1" sz="2000"/>
            </a:lvl1pPr>
          </a:lstStyle>
          <a:p>
            <a:r>
              <a:rPr lang="en-US" smtClean="0"/>
              <a:t>Click to edit Master title style</a:t>
            </a:r>
            <a:endParaRPr lang="en-US"/>
          </a:p>
        </p:txBody>
      </p:sp>
      <p:sp>
        <p:nvSpPr>
          <p:cNvPr id="104871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9"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20"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721" name="Footer Placeholder 5"/>
          <p:cNvSpPr>
            <a:spLocks noGrp="1"/>
          </p:cNvSpPr>
          <p:nvPr>
            <p:ph type="ftr" sz="quarter" idx="11"/>
          </p:nvPr>
        </p:nvSpPr>
        <p:spPr/>
        <p:txBody>
          <a:bodyPr/>
          <a:p>
            <a:endParaRPr lang="en-US"/>
          </a:p>
        </p:txBody>
      </p:sp>
      <p:sp>
        <p:nvSpPr>
          <p:cNvPr id="1048722"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03" name=""/>
        <p:cNvGrpSpPr/>
        <p:nvPr/>
      </p:nvGrpSpPr>
      <p:grpSpPr>
        <a:xfrm>
          <a:off x="0" y="0"/>
          <a:ext cx="0" cy="0"/>
          <a:chOff x="0" y="0"/>
          <a:chExt cx="0" cy="0"/>
        </a:xfrm>
      </p:grpSpPr>
      <p:sp>
        <p:nvSpPr>
          <p:cNvPr id="1048728" name="Title 1"/>
          <p:cNvSpPr>
            <a:spLocks noGrp="1"/>
          </p:cNvSpPr>
          <p:nvPr>
            <p:ph type="title"/>
          </p:nvPr>
        </p:nvSpPr>
        <p:spPr>
          <a:xfrm>
            <a:off x="1792288" y="4800600"/>
            <a:ext cx="5486400" cy="566738"/>
          </a:xfrm>
        </p:spPr>
        <p:txBody>
          <a:bodyPr anchor="b"/>
          <a:lstStyle>
            <a:lvl1pPr algn="l">
              <a:defRPr b="1" sz="2000"/>
            </a:lvl1pPr>
          </a:lstStyle>
          <a:p>
            <a:r>
              <a:rPr lang="en-US" smtClean="0"/>
              <a:t>Click to edit Master title style</a:t>
            </a:r>
            <a:endParaRPr lang="en-US"/>
          </a:p>
        </p:txBody>
      </p:sp>
      <p:sp>
        <p:nvSpPr>
          <p:cNvPr id="1048729"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730"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731" name="Date Placeholder 4"/>
          <p:cNvSpPr>
            <a:spLocks noGrp="1"/>
          </p:cNvSpPr>
          <p:nvPr>
            <p:ph type="dt" sz="half" idx="10"/>
          </p:nvPr>
        </p:nvSpPr>
        <p:spPr/>
        <p:txBody>
          <a:bodyPr/>
          <a:p>
            <a:fld id="{E6D7D1D3-DE57-48CB-98A5-CD3026605D41}" type="datetimeFigureOut">
              <a:rPr lang="en-US" smtClean="0"/>
              <a:t>9/19/2022</a:t>
            </a:fld>
            <a:endParaRPr lang="en-US"/>
          </a:p>
        </p:txBody>
      </p:sp>
      <p:sp>
        <p:nvSpPr>
          <p:cNvPr id="1048732" name="Footer Placeholder 5"/>
          <p:cNvSpPr>
            <a:spLocks noGrp="1"/>
          </p:cNvSpPr>
          <p:nvPr>
            <p:ph type="ftr" sz="quarter" idx="11"/>
          </p:nvPr>
        </p:nvSpPr>
        <p:spPr/>
        <p:txBody>
          <a:bodyPr/>
          <a:p>
            <a:endParaRPr lang="en-US"/>
          </a:p>
        </p:txBody>
      </p:sp>
      <p:sp>
        <p:nvSpPr>
          <p:cNvPr id="1048733" name="Slide Number Placeholder 6"/>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05" name=""/>
        <p:cNvGrpSpPr/>
        <p:nvPr/>
      </p:nvGrpSpPr>
      <p:grpSpPr>
        <a:xfrm>
          <a:off x="0" y="0"/>
          <a:ext cx="0" cy="0"/>
          <a:chOff x="0" y="0"/>
          <a:chExt cx="0" cy="0"/>
        </a:xfrm>
      </p:grpSpPr>
      <p:sp>
        <p:nvSpPr>
          <p:cNvPr id="1048739" name="Title 1"/>
          <p:cNvSpPr>
            <a:spLocks noGrp="1"/>
          </p:cNvSpPr>
          <p:nvPr>
            <p:ph type="title"/>
          </p:nvPr>
        </p:nvSpPr>
        <p:spPr/>
        <p:txBody>
          <a:bodyPr/>
          <a:p>
            <a:r>
              <a:rPr lang="en-US" smtClean="0"/>
              <a:t>Click to edit Master title style</a:t>
            </a:r>
            <a:endParaRPr lang="en-US"/>
          </a:p>
        </p:txBody>
      </p:sp>
      <p:sp>
        <p:nvSpPr>
          <p:cNvPr id="1048740"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1"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742" name="Footer Placeholder 4"/>
          <p:cNvSpPr>
            <a:spLocks noGrp="1"/>
          </p:cNvSpPr>
          <p:nvPr>
            <p:ph type="ftr" sz="quarter" idx="11"/>
          </p:nvPr>
        </p:nvSpPr>
        <p:spPr/>
        <p:txBody>
          <a:bodyPr/>
          <a:p>
            <a:endParaRPr lang="en-US"/>
          </a:p>
        </p:txBody>
      </p:sp>
      <p:sp>
        <p:nvSpPr>
          <p:cNvPr id="1048743"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6" name=""/>
        <p:cNvGrpSpPr/>
        <p:nvPr/>
      </p:nvGrpSpPr>
      <p:grpSpPr>
        <a:xfrm>
          <a:off x="0" y="0"/>
          <a:ext cx="0" cy="0"/>
          <a:chOff x="0" y="0"/>
          <a:chExt cx="0" cy="0"/>
        </a:xfrm>
      </p:grpSpPr>
      <p:sp>
        <p:nvSpPr>
          <p:cNvPr id="1048689" name="Vertical Title 1"/>
          <p:cNvSpPr>
            <a:spLocks noGrp="1"/>
          </p:cNvSpPr>
          <p:nvPr>
            <p:ph type="title" orient="vert"/>
          </p:nvPr>
        </p:nvSpPr>
        <p:spPr>
          <a:xfrm>
            <a:off x="6629400" y="274638"/>
            <a:ext cx="2057400" cy="5851525"/>
          </a:xfrm>
        </p:spPr>
        <p:txBody>
          <a:bodyPr vert="eaVert"/>
          <a:p>
            <a:r>
              <a:rPr lang="en-US" smtClean="0"/>
              <a:t>Click to edit Master title style</a:t>
            </a:r>
            <a:endParaRPr lang="en-US"/>
          </a:p>
        </p:txBody>
      </p:sp>
      <p:sp>
        <p:nvSpPr>
          <p:cNvPr id="1048690" name="Vertical Text Placeholder 2"/>
          <p:cNvSpPr>
            <a:spLocks noGrp="1"/>
          </p:cNvSpPr>
          <p:nvPr>
            <p:ph type="body" orient="vert" idx="1"/>
          </p:nvPr>
        </p:nvSpPr>
        <p:spPr>
          <a:xfrm>
            <a:off x="457200" y="274638"/>
            <a:ext cx="60198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1" name="Date Placeholder 3"/>
          <p:cNvSpPr>
            <a:spLocks noGrp="1"/>
          </p:cNvSpPr>
          <p:nvPr>
            <p:ph type="dt" sz="half" idx="10"/>
          </p:nvPr>
        </p:nvSpPr>
        <p:spPr/>
        <p:txBody>
          <a:bodyPr/>
          <a:p>
            <a:fld id="{E6D7D1D3-DE57-48CB-98A5-CD3026605D41}" type="datetimeFigureOut">
              <a:rPr lang="en-US" smtClean="0"/>
              <a:t>9/19/2022</a:t>
            </a:fld>
            <a:endParaRPr lang="en-US"/>
          </a:p>
        </p:txBody>
      </p:sp>
      <p:sp>
        <p:nvSpPr>
          <p:cNvPr id="1048692" name="Footer Placeholder 4"/>
          <p:cNvSpPr>
            <a:spLocks noGrp="1"/>
          </p:cNvSpPr>
          <p:nvPr>
            <p:ph type="ftr" sz="quarter" idx="11"/>
          </p:nvPr>
        </p:nvSpPr>
        <p:spPr/>
        <p:txBody>
          <a:bodyPr/>
          <a:p>
            <a:endParaRPr lang="en-US"/>
          </a:p>
        </p:txBody>
      </p:sp>
      <p:sp>
        <p:nvSpPr>
          <p:cNvPr id="1048693" name="Slide Number Placeholder 5"/>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18" name=""/>
        <p:cNvGrpSpPr/>
        <p:nvPr/>
      </p:nvGrpSpPr>
      <p:grpSpPr>
        <a:xfrm>
          <a:off x="0" y="0"/>
          <a:ext cx="0" cy="0"/>
          <a:chOff x="0" y="0"/>
          <a:chExt cx="0" cy="0"/>
        </a:xfrm>
      </p:grpSpPr>
      <p:sp>
        <p:nvSpPr>
          <p:cNvPr id="1048809" name="Title 1"/>
          <p:cNvSpPr>
            <a:spLocks noGrp="1"/>
          </p:cNvSpPr>
          <p:nvPr>
            <p:ph type="title"/>
          </p:nvPr>
        </p:nvSpPr>
        <p:spPr/>
        <p:txBody>
          <a:bodyPr>
            <a:normAutofit fontScale="90000"/>
          </a:bodyPr>
          <a:p>
            <a:r>
              <a:rPr lang="en-US" smtClean="0"/>
              <a:t>Click to edit Master title style</a:t>
            </a:r>
            <a:endParaRPr lang="en-US"/>
          </a:p>
        </p:txBody>
      </p:sp>
      <p:sp>
        <p:nvSpPr>
          <p:cNvPr id="1048810" name="Date Placeholder 2"/>
          <p:cNvSpPr>
            <a:spLocks noGrp="1"/>
          </p:cNvSpPr>
          <p:nvPr>
            <p:ph type="dt" sz="half" idx="10"/>
          </p:nvPr>
        </p:nvSpPr>
        <p:spPr/>
        <p:txBody>
          <a:bodyPr/>
          <a:p>
            <a:fld id="{E6D7D1D3-DE57-48CB-98A5-CD3026605D41}" type="datetimeFigureOut">
              <a:rPr lang="en-US" smtClean="0"/>
              <a:t>9/19/2022</a:t>
            </a:fld>
            <a:endParaRPr lang="en-US"/>
          </a:p>
        </p:txBody>
      </p:sp>
      <p:sp>
        <p:nvSpPr>
          <p:cNvPr id="1048811" name="Footer Placeholder 3"/>
          <p:cNvSpPr>
            <a:spLocks noGrp="1"/>
          </p:cNvSpPr>
          <p:nvPr>
            <p:ph type="ftr" sz="quarter" idx="11"/>
          </p:nvPr>
        </p:nvSpPr>
        <p:spPr/>
        <p:txBody>
          <a:bodyPr/>
          <a:p>
            <a:endParaRPr lang="en-US"/>
          </a:p>
        </p:txBody>
      </p:sp>
      <p:sp>
        <p:nvSpPr>
          <p:cNvPr id="1048812" name="Slide Number Placeholder 4"/>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3" name=""/>
        <p:cNvGrpSpPr/>
        <p:nvPr/>
      </p:nvGrpSpPr>
      <p:grpSpPr>
        <a:xfrm>
          <a:off x="0" y="0"/>
          <a:ext cx="0" cy="0"/>
          <a:chOff x="0" y="0"/>
          <a:chExt cx="0" cy="0"/>
        </a:xfrm>
      </p:grpSpPr>
      <p:sp>
        <p:nvSpPr>
          <p:cNvPr id="1048682" name="Date Placeholder 1"/>
          <p:cNvSpPr>
            <a:spLocks noGrp="1"/>
          </p:cNvSpPr>
          <p:nvPr>
            <p:ph type="dt" sz="half" idx="10"/>
          </p:nvPr>
        </p:nvSpPr>
        <p:spPr/>
        <p:txBody>
          <a:bodyPr/>
          <a:p>
            <a:fld id="{E6D7D1D3-DE57-48CB-98A5-CD3026605D41}" type="datetimeFigureOut">
              <a:rPr lang="en-US" smtClean="0"/>
              <a:t>9/19/2022</a:t>
            </a:fld>
            <a:endParaRPr lang="en-US"/>
          </a:p>
        </p:txBody>
      </p:sp>
      <p:sp>
        <p:nvSpPr>
          <p:cNvPr id="1048683" name="Footer Placeholder 2"/>
          <p:cNvSpPr>
            <a:spLocks noGrp="1"/>
          </p:cNvSpPr>
          <p:nvPr>
            <p:ph type="ftr" sz="quarter" idx="11"/>
          </p:nvPr>
        </p:nvSpPr>
        <p:spPr/>
        <p:txBody>
          <a:bodyPr/>
          <a:p>
            <a:endParaRPr lang="en-US"/>
          </a:p>
        </p:txBody>
      </p:sp>
      <p:sp>
        <p:nvSpPr>
          <p:cNvPr id="1048684" name="Slide Number Placeholder 3"/>
          <p:cNvSpPr>
            <a:spLocks noGrp="1"/>
          </p:cNvSpPr>
          <p:nvPr>
            <p:ph type="sldNum" sz="quarter" idx="12"/>
          </p:nvPr>
        </p:nvSpPr>
        <p:spPr/>
        <p:txBody>
          <a:bodyPr/>
          <a:p>
            <a:fld id="{29627E59-8225-41A7-83A3-131193E9BE4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type="objTx">
  <p:cSld name="Content with Caption">
    <p:spTree>
      <p:nvGrpSpPr>
        <p:cNvPr id="127" name=""/>
        <p:cNvGrpSpPr/>
        <p:nvPr/>
      </p:nvGrpSpPr>
      <p:grpSpPr>
        <a:xfrm>
          <a:off x="0" y="0"/>
          <a:ext cx="0" cy="0"/>
          <a:chOff x="0" y="0"/>
          <a:chExt cx="0" cy="0"/>
        </a:xfrm>
      </p:grpSpPr>
      <p:grpSp>
        <p:nvGrpSpPr>
          <p:cNvPr id="128" name="Group 15"/>
          <p:cNvGrpSpPr/>
          <p:nvPr/>
        </p:nvGrpSpPr>
        <p:grpSpPr>
          <a:xfrm>
            <a:off x="0" y="0"/>
            <a:ext cx="9144000" cy="6858000"/>
            <a:chOff x="0" y="0"/>
            <a:chExt cx="9144000" cy="6858000"/>
          </a:xfrm>
        </p:grpSpPr>
        <p:sp>
          <p:nvSpPr>
            <p:cNvPr id="1048860" name="Rectangle 8"/>
            <p:cNvSpPr/>
            <p:nvPr/>
          </p:nvSpPr>
          <p:spPr>
            <a:xfrm>
              <a:off x="0" y="0"/>
              <a:ext cx="7162800" cy="6858000"/>
            </a:xfrm>
            <a:prstGeom prst="rect"/>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61" name="Rectangle 9"/>
            <p:cNvSpPr/>
            <p:nvPr/>
          </p:nvSpPr>
          <p:spPr>
            <a:xfrm>
              <a:off x="1143000" y="0"/>
              <a:ext cx="8001000" cy="6858000"/>
            </a:xfrm>
            <a:prstGeom prst="rect"/>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48862"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63" name="Rectangle 15"/>
          <p:cNvSpPr/>
          <p:nvPr/>
        </p:nvSpPr>
        <p:spPr>
          <a:xfrm rot="60000">
            <a:off x="4468872" y="605163"/>
            <a:ext cx="3788941" cy="5722296"/>
          </a:xfrm>
          <a:prstGeom prst="rect"/>
          <a:solidFill>
            <a:schemeClr val="bg1"/>
          </a:solid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64" name="Rectangle 16"/>
          <p:cNvSpPr/>
          <p:nvPr/>
        </p:nvSpPr>
        <p:spPr>
          <a:xfrm rot="60000">
            <a:off x="4471416" y="603504"/>
            <a:ext cx="3788941" cy="5722296"/>
          </a:xfrm>
          <a:prstGeom prst="rect"/>
          <a:blipFill rotWithShape="1" dpi="0">
            <a:blip xmlns:r="http://schemas.openxmlformats.org/officeDocument/2006/relationships" r:embed="rId1" cstate="print">
              <a:alphaModFix amt="20000"/>
              <a:grayscl/>
              <a:lum contrast="12000"/>
            </a:blip>
            <a:srcRect/>
            <a:tile algn="tl" flip="none" sx="100000" sy="100000" tx="0" ty="0"/>
          </a:blip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65" name="Rectangle 12"/>
          <p:cNvSpPr/>
          <p:nvPr/>
        </p:nvSpPr>
        <p:spPr>
          <a:xfrm rot="21540000">
            <a:off x="749204" y="576868"/>
            <a:ext cx="3788941" cy="5722296"/>
          </a:xfrm>
          <a:prstGeom prst="rect"/>
          <a:solidFill>
            <a:schemeClr val="bg1"/>
          </a:solid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66" name="Rectangle 13"/>
          <p:cNvSpPr/>
          <p:nvPr/>
        </p:nvSpPr>
        <p:spPr>
          <a:xfrm rot="21540000">
            <a:off x="749808" y="576072"/>
            <a:ext cx="3788941" cy="5722296"/>
          </a:xfrm>
          <a:prstGeom prst="rect"/>
          <a:blipFill rotWithShape="1" dpi="0">
            <a:blip xmlns:r="http://schemas.openxmlformats.org/officeDocument/2006/relationships" r:embed="rId1" cstate="print">
              <a:alphaModFix amt="20000"/>
              <a:grayscl/>
              <a:lum contrast="12000"/>
            </a:blip>
            <a:srcRect/>
            <a:tile algn="tl" flip="none" sx="100000" sy="100000" tx="0" ty="0"/>
          </a:blip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5" name="Picture 2" descr="C:\Users\Administrator\Desktop\Pushpin Dev\Assets\pushpinLeft.png"/>
          <p:cNvPicPr>
            <a:picLocks noChangeAspect="1" noChangeArrowheads="1"/>
          </p:cNvPicPr>
          <p:nvPr/>
        </p:nvPicPr>
        <p:blipFill>
          <a:blip xmlns:r="http://schemas.openxmlformats.org/officeDocument/2006/relationships" r:embed="rId2" cstate="print"/>
          <a:srcRect/>
          <a:stretch>
            <a:fillRect/>
          </a:stretch>
        </p:blipFill>
        <p:spPr bwMode="auto">
          <a:xfrm rot="1435684">
            <a:off x="2371106" y="293953"/>
            <a:ext cx="567831" cy="567830"/>
          </a:xfrm>
          <a:prstGeom prst="rect"/>
          <a:noFill/>
        </p:spPr>
      </p:pic>
      <p:pic>
        <p:nvPicPr>
          <p:cNvPr id="2097176" name="Picture 2" descr="C:\Users\Administrator\Desktop\Pushpin Dev\Assets\pushpinLeft.png"/>
          <p:cNvPicPr>
            <a:picLocks noChangeAspect="1" noChangeArrowheads="1"/>
          </p:cNvPicPr>
          <p:nvPr/>
        </p:nvPicPr>
        <p:blipFill>
          <a:blip xmlns:r="http://schemas.openxmlformats.org/officeDocument/2006/relationships" r:embed="rId2" cstate="print"/>
          <a:srcRect/>
          <a:stretch>
            <a:fillRect/>
          </a:stretch>
        </p:blipFill>
        <p:spPr bwMode="auto">
          <a:xfrm rot="4096196">
            <a:off x="6279647" y="333163"/>
            <a:ext cx="566928" cy="566928"/>
          </a:xfrm>
          <a:prstGeom prst="rect"/>
          <a:noFill/>
        </p:spPr>
      </p:pic>
      <p:sp>
        <p:nvSpPr>
          <p:cNvPr id="1048867" name="Title 1"/>
          <p:cNvSpPr>
            <a:spLocks noGrp="1"/>
          </p:cNvSpPr>
          <p:nvPr>
            <p:ph type="title"/>
          </p:nvPr>
        </p:nvSpPr>
        <p:spPr>
          <a:xfrm rot="-60000">
            <a:off x="1108976" y="2020042"/>
            <a:ext cx="3064827" cy="1503037"/>
          </a:xfrm>
        </p:spPr>
        <p:txBody>
          <a:bodyPr anchor="b">
            <a:normAutofit/>
          </a:bodyPr>
          <a:lstStyle>
            <a:lvl1pPr algn="ctr">
              <a:defRPr b="0" sz="2400"/>
            </a:lvl1pPr>
          </a:lstStyle>
          <a:p>
            <a:r>
              <a:rPr lang="en-US" smtClean="0"/>
              <a:t>Click to edit Master title style</a:t>
            </a:r>
            <a:endParaRPr lang="en-US"/>
          </a:p>
        </p:txBody>
      </p:sp>
      <p:sp>
        <p:nvSpPr>
          <p:cNvPr id="1048868"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869" name="Text Placeholder 3"/>
          <p:cNvSpPr>
            <a:spLocks noGrp="1"/>
          </p:cNvSpPr>
          <p:nvPr>
            <p:ph type="body" sz="half" idx="2"/>
          </p:nvPr>
        </p:nvSpPr>
        <p:spPr>
          <a:xfrm rot="-60000">
            <a:off x="1148125" y="3623748"/>
            <a:ext cx="3048891" cy="2100400"/>
          </a:xfrm>
        </p:spPr>
        <p:txBody>
          <a:bodyPr>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870" name="Date Placeholder 4"/>
          <p:cNvSpPr>
            <a:spLocks noGrp="1"/>
          </p:cNvSpPr>
          <p:nvPr>
            <p:ph type="dt" sz="half" idx="10"/>
          </p:nvPr>
        </p:nvSpPr>
        <p:spPr>
          <a:xfrm rot="60000">
            <a:off x="6341698" y="5885672"/>
            <a:ext cx="1213821" cy="365125"/>
          </a:xfrm>
        </p:spPr>
        <p:txBody>
          <a:bodyPr/>
          <a:p>
            <a:fld id="{E6D7D1D3-DE57-48CB-98A5-CD3026605D41}" type="datetimeFigureOut">
              <a:rPr lang="en-US" smtClean="0"/>
              <a:t>9/19/2022</a:t>
            </a:fld>
            <a:endParaRPr lang="en-US"/>
          </a:p>
        </p:txBody>
      </p:sp>
      <p:sp>
        <p:nvSpPr>
          <p:cNvPr id="1048871" name="Footer Placeholder 5"/>
          <p:cNvSpPr>
            <a:spLocks noGrp="1"/>
          </p:cNvSpPr>
          <p:nvPr>
            <p:ph type="ftr" sz="quarter" idx="11"/>
          </p:nvPr>
        </p:nvSpPr>
        <p:spPr>
          <a:xfrm rot="-60000">
            <a:off x="914554" y="5829261"/>
            <a:ext cx="3522607" cy="365125"/>
          </a:xfrm>
        </p:spPr>
        <p:txBody>
          <a:bodyPr/>
          <a:p>
            <a:endParaRPr lang="en-US"/>
          </a:p>
        </p:txBody>
      </p:sp>
      <p:sp>
        <p:nvSpPr>
          <p:cNvPr id="1048872" name="Slide Number Placeholder 6"/>
          <p:cNvSpPr>
            <a:spLocks noGrp="1"/>
          </p:cNvSpPr>
          <p:nvPr>
            <p:ph type="sldNum" sz="quarter" idx="12"/>
          </p:nvPr>
        </p:nvSpPr>
        <p:spPr>
          <a:xfrm rot="60000">
            <a:off x="7557313" y="5896961"/>
            <a:ext cx="554023" cy="365125"/>
          </a:xfrm>
        </p:spPr>
        <p:txBody>
          <a:bodyPr/>
          <a:p>
            <a:fld id="{29627E59-8225-41A7-83A3-131193E9BE4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type="picTx">
  <p:cSld name="Picture with Caption">
    <p:spTree>
      <p:nvGrpSpPr>
        <p:cNvPr id="121" name=""/>
        <p:cNvGrpSpPr/>
        <p:nvPr/>
      </p:nvGrpSpPr>
      <p:grpSpPr>
        <a:xfrm>
          <a:off x="0" y="0"/>
          <a:ext cx="0" cy="0"/>
          <a:chOff x="0" y="0"/>
          <a:chExt cx="0" cy="0"/>
        </a:xfrm>
      </p:grpSpPr>
      <p:grpSp>
        <p:nvGrpSpPr>
          <p:cNvPr id="122" name="Group 15"/>
          <p:cNvGrpSpPr/>
          <p:nvPr/>
        </p:nvGrpSpPr>
        <p:grpSpPr>
          <a:xfrm>
            <a:off x="0" y="0"/>
            <a:ext cx="9144000" cy="6858000"/>
            <a:chOff x="0" y="0"/>
            <a:chExt cx="9144000" cy="6858000"/>
          </a:xfrm>
        </p:grpSpPr>
        <p:sp>
          <p:nvSpPr>
            <p:cNvPr id="1048823" name="Rectangle 8"/>
            <p:cNvSpPr/>
            <p:nvPr/>
          </p:nvSpPr>
          <p:spPr>
            <a:xfrm>
              <a:off x="0" y="0"/>
              <a:ext cx="7162800" cy="6858000"/>
            </a:xfrm>
            <a:prstGeom prst="rect"/>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4" name="Rectangle 9"/>
            <p:cNvSpPr/>
            <p:nvPr/>
          </p:nvSpPr>
          <p:spPr>
            <a:xfrm>
              <a:off x="1143000" y="0"/>
              <a:ext cx="8001000" cy="6858000"/>
            </a:xfrm>
            <a:prstGeom prst="rect"/>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48825"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6" name="Rectangle 11"/>
          <p:cNvSpPr/>
          <p:nvPr/>
        </p:nvSpPr>
        <p:spPr>
          <a:xfrm rot="21540000">
            <a:off x="749204" y="576868"/>
            <a:ext cx="3788941" cy="5722296"/>
          </a:xfrm>
          <a:prstGeom prst="rect"/>
          <a:solidFill>
            <a:schemeClr val="bg1"/>
          </a:solid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7" name="Rectangle 12"/>
          <p:cNvSpPr/>
          <p:nvPr/>
        </p:nvSpPr>
        <p:spPr>
          <a:xfrm rot="21540000">
            <a:off x="745058" y="575769"/>
            <a:ext cx="3788941" cy="5722296"/>
          </a:xfrm>
          <a:prstGeom prst="rect"/>
          <a:blipFill rotWithShape="1" dpi="0">
            <a:blip xmlns:r="http://schemas.openxmlformats.org/officeDocument/2006/relationships" r:embed="rId1" cstate="print">
              <a:alphaModFix amt="20000"/>
              <a:grayscl/>
              <a:lum contrast="12000"/>
            </a:blip>
            <a:srcRect/>
            <a:tile algn="tl" flip="none" sx="100000" sy="100000" tx="0" ty="0"/>
          </a:blip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8" name="Rectangle 28"/>
          <p:cNvSpPr/>
          <p:nvPr/>
        </p:nvSpPr>
        <p:spPr>
          <a:xfrm rot="60000">
            <a:off x="4468872" y="605163"/>
            <a:ext cx="3788941" cy="5722296"/>
          </a:xfrm>
          <a:prstGeom prst="rect"/>
          <a:solidFill>
            <a:schemeClr val="bg1"/>
          </a:solid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829" name="Rectangle 29"/>
          <p:cNvSpPr/>
          <p:nvPr/>
        </p:nvSpPr>
        <p:spPr>
          <a:xfrm rot="60000">
            <a:off x="4464768" y="603920"/>
            <a:ext cx="3788941" cy="5722296"/>
          </a:xfrm>
          <a:prstGeom prst="rect"/>
          <a:blipFill rotWithShape="1" dpi="0">
            <a:blip xmlns:r="http://schemas.openxmlformats.org/officeDocument/2006/relationships" r:embed="rId1" cstate="print">
              <a:alphaModFix amt="20000"/>
              <a:grayscl/>
              <a:lum contrast="12000"/>
            </a:blip>
            <a:srcRect/>
            <a:tile algn="tl" flip="none" sx="100000" sy="100000" tx="0" ty="0"/>
          </a:blip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73" name="Picture 2" descr="C:\Users\Administrator\Desktop\Pushpin Dev\Assets\pushpinLeft.png"/>
          <p:cNvPicPr>
            <a:picLocks noChangeAspect="1" noChangeArrowheads="1"/>
          </p:cNvPicPr>
          <p:nvPr/>
        </p:nvPicPr>
        <p:blipFill>
          <a:blip xmlns:r="http://schemas.openxmlformats.org/officeDocument/2006/relationships" r:embed="rId2" cstate="print"/>
          <a:srcRect/>
          <a:stretch>
            <a:fillRect/>
          </a:stretch>
        </p:blipFill>
        <p:spPr bwMode="auto">
          <a:xfrm rot="1435684">
            <a:off x="2371106" y="293953"/>
            <a:ext cx="567831" cy="567830"/>
          </a:xfrm>
          <a:prstGeom prst="rect"/>
          <a:noFill/>
        </p:spPr>
      </p:pic>
      <p:pic>
        <p:nvPicPr>
          <p:cNvPr id="2097174" name="Picture 2" descr="C:\Users\Administrator\Desktop\Pushpin Dev\Assets\pushpinLeft.png"/>
          <p:cNvPicPr>
            <a:picLocks noChangeAspect="1" noChangeArrowheads="1"/>
          </p:cNvPicPr>
          <p:nvPr/>
        </p:nvPicPr>
        <p:blipFill>
          <a:blip xmlns:r="http://schemas.openxmlformats.org/officeDocument/2006/relationships" r:embed="rId2" cstate="print"/>
          <a:srcRect/>
          <a:stretch>
            <a:fillRect/>
          </a:stretch>
        </p:blipFill>
        <p:spPr bwMode="auto">
          <a:xfrm rot="4096196">
            <a:off x="6279647" y="333163"/>
            <a:ext cx="566928" cy="566928"/>
          </a:xfrm>
          <a:prstGeom prst="rect"/>
          <a:noFill/>
        </p:spPr>
      </p:pic>
      <p:sp>
        <p:nvSpPr>
          <p:cNvPr id="1048830" name="Title 1"/>
          <p:cNvSpPr>
            <a:spLocks noGrp="1"/>
          </p:cNvSpPr>
          <p:nvPr>
            <p:ph type="title"/>
          </p:nvPr>
        </p:nvSpPr>
        <p:spPr>
          <a:xfrm rot="-60000">
            <a:off x="1106424" y="2020824"/>
            <a:ext cx="3063240" cy="1499616"/>
          </a:xfrm>
        </p:spPr>
        <p:txBody>
          <a:bodyPr anchor="b">
            <a:normAutofit/>
          </a:bodyPr>
          <a:lstStyle>
            <a:lvl1pPr algn="ctr">
              <a:defRPr b="0" sz="2400"/>
            </a:lvl1pPr>
          </a:lstStyle>
          <a:p>
            <a:r>
              <a:rPr lang="en-US" smtClean="0"/>
              <a:t>Click to edit Master title style</a:t>
            </a:r>
            <a:endParaRPr dirty="0" lang="en-US"/>
          </a:p>
        </p:txBody>
      </p:sp>
      <p:sp>
        <p:nvSpPr>
          <p:cNvPr id="1048831" name="Picture Placeholder 2"/>
          <p:cNvSpPr>
            <a:spLocks noGrp="1"/>
          </p:cNvSpPr>
          <p:nvPr>
            <p:ph type="pic" idx="1"/>
          </p:nvPr>
        </p:nvSpPr>
        <p:spPr>
          <a:xfrm rot="60000">
            <a:off x="4898615" y="1207272"/>
            <a:ext cx="2913863" cy="4539412"/>
          </a:xfrm>
          <a:ln w="101600" cap="rnd">
            <a:solidFill>
              <a:srgbClr val="FFFFFF"/>
            </a:solidFill>
          </a:ln>
          <a:effectLst>
            <a:outerShdw algn="tl" blurRad="88900" dir="2700000" rotWithShape="0">
              <a:prstClr val="black">
                <a:alpha val="40000"/>
              </a:prstClr>
            </a:outerShdw>
          </a:effectLst>
        </p:spPr>
        <p:txBody>
          <a:bodyPr>
            <a:normAutofit/>
          </a:bodyPr>
          <a:lstStyle>
            <a:lvl1pPr indent="0" marL="0">
              <a:buNone/>
              <a:defRPr sz="24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lang="en-US"/>
          </a:p>
        </p:txBody>
      </p:sp>
      <p:sp>
        <p:nvSpPr>
          <p:cNvPr id="1048832" name="Text Placeholder 3"/>
          <p:cNvSpPr>
            <a:spLocks noGrp="1"/>
          </p:cNvSpPr>
          <p:nvPr>
            <p:ph type="body" sz="half" idx="2"/>
          </p:nvPr>
        </p:nvSpPr>
        <p:spPr>
          <a:xfrm rot="-60000">
            <a:off x="1152144" y="3621024"/>
            <a:ext cx="3044952" cy="2103120"/>
          </a:xfrm>
        </p:spPr>
        <p:txBody>
          <a:bodyPr>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8833" name="Date Placeholder 4"/>
          <p:cNvSpPr>
            <a:spLocks noGrp="1"/>
          </p:cNvSpPr>
          <p:nvPr>
            <p:ph type="dt" sz="half" idx="10"/>
          </p:nvPr>
        </p:nvSpPr>
        <p:spPr>
          <a:xfrm rot="60000">
            <a:off x="6345936" y="5888737"/>
            <a:ext cx="1213821" cy="365125"/>
          </a:xfrm>
        </p:spPr>
        <p:txBody>
          <a:bodyPr/>
          <a:p>
            <a:fld id="{E6D7D1D3-DE57-48CB-98A5-CD3026605D41}" type="datetimeFigureOut">
              <a:rPr lang="en-US" smtClean="0"/>
              <a:t>9/19/2022</a:t>
            </a:fld>
            <a:endParaRPr lang="en-US"/>
          </a:p>
        </p:txBody>
      </p:sp>
      <p:sp>
        <p:nvSpPr>
          <p:cNvPr id="1048834" name="Footer Placeholder 5"/>
          <p:cNvSpPr>
            <a:spLocks noGrp="1"/>
          </p:cNvSpPr>
          <p:nvPr>
            <p:ph type="ftr" sz="quarter" idx="11"/>
          </p:nvPr>
        </p:nvSpPr>
        <p:spPr>
          <a:xfrm rot="-60000">
            <a:off x="914569" y="5831037"/>
            <a:ext cx="3319043" cy="365125"/>
          </a:xfrm>
        </p:spPr>
        <p:txBody>
          <a:bodyPr/>
          <a:p>
            <a:endParaRPr lang="en-US"/>
          </a:p>
        </p:txBody>
      </p:sp>
      <p:sp>
        <p:nvSpPr>
          <p:cNvPr id="1048835" name="Slide Number Placeholder 6"/>
          <p:cNvSpPr>
            <a:spLocks noGrp="1"/>
          </p:cNvSpPr>
          <p:nvPr>
            <p:ph type="sldNum" sz="quarter" idx="12"/>
          </p:nvPr>
        </p:nvSpPr>
        <p:spPr>
          <a:xfrm rot="60000">
            <a:off x="7562089" y="5900026"/>
            <a:ext cx="554023" cy="365125"/>
          </a:xfrm>
        </p:spPr>
        <p:txBody>
          <a:bodyPr/>
          <a:p>
            <a:fld id="{29627E59-8225-41A7-83A3-131193E9BE4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jpeg"/><Relationship Id="rId13" Type="http://schemas.openxmlformats.org/officeDocument/2006/relationships/image" Target="../media/image2.png"/><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image" Target="../media/image5.png"/><Relationship Id="rId1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image" Target="../media/image8.png"/><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80" name=""/>
        <p:cNvGrpSpPr/>
        <p:nvPr/>
      </p:nvGrpSpPr>
      <p:grpSpPr>
        <a:xfrm>
          <a:off x="0" y="0"/>
          <a:ext cx="0" cy="0"/>
          <a:chOff x="0" y="0"/>
          <a:chExt cx="0" cy="0"/>
        </a:xfrm>
      </p:grpSpPr>
      <p:grpSp>
        <p:nvGrpSpPr>
          <p:cNvPr id="81" name="Group 15"/>
          <p:cNvGrpSpPr/>
          <p:nvPr/>
        </p:nvGrpSpPr>
        <p:grpSpPr>
          <a:xfrm>
            <a:off x="0" y="0"/>
            <a:ext cx="9144000" cy="6858000"/>
            <a:chOff x="0" y="0"/>
            <a:chExt cx="9144000" cy="6858000"/>
          </a:xfrm>
        </p:grpSpPr>
        <p:sp>
          <p:nvSpPr>
            <p:cNvPr id="1048672" name="Rectangle 7"/>
            <p:cNvSpPr/>
            <p:nvPr/>
          </p:nvSpPr>
          <p:spPr>
            <a:xfrm>
              <a:off x="0" y="0"/>
              <a:ext cx="7162800" cy="6858000"/>
            </a:xfrm>
            <a:prstGeom prst="rect"/>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3" name="Rectangle 8"/>
            <p:cNvSpPr/>
            <p:nvPr/>
          </p:nvSpPr>
          <p:spPr>
            <a:xfrm>
              <a:off x="1143000" y="0"/>
              <a:ext cx="8001000" cy="6858000"/>
            </a:xfrm>
            <a:prstGeom prst="rect"/>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grpSp>
      <p:sp>
        <p:nvSpPr>
          <p:cNvPr id="1048674"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5" name="Rectangle 10"/>
          <p:cNvSpPr/>
          <p:nvPr/>
        </p:nvSpPr>
        <p:spPr>
          <a:xfrm>
            <a:off x="731520" y="575310"/>
            <a:ext cx="7696200" cy="5715000"/>
          </a:xfrm>
          <a:prstGeom prst="rect"/>
          <a:solidFill>
            <a:schemeClr val="bg1">
              <a:lumMod val="75000"/>
              <a:lumOff val="25000"/>
            </a:schemeClr>
          </a:solid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76" name="Rectangle 11"/>
          <p:cNvSpPr/>
          <p:nvPr/>
        </p:nvSpPr>
        <p:spPr>
          <a:xfrm>
            <a:off x="731520" y="576072"/>
            <a:ext cx="7696200" cy="5715000"/>
          </a:xfrm>
          <a:prstGeom prst="rect"/>
          <a:blipFill rotWithShape="1" dpi="0">
            <a:blip xmlns:r="http://schemas.openxmlformats.org/officeDocument/2006/relationships" r:embed="rId12" cstate="print">
              <a:alphaModFix amt="20000"/>
              <a:grayscl/>
              <a:lum contrast="12000"/>
            </a:blip>
            <a:srcRect/>
            <a:tile algn="tl" flip="none" sx="100000" sy="100000" tx="0" ty="0"/>
          </a:blipFill>
          <a:ln w="6350">
            <a:noFill/>
          </a:ln>
          <a:effectLst>
            <a:outerShdw algn="t" blurRad="101600" dir="5400000" dist="508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65" name="Picture 2" descr="C:\Users\Administrator\Desktop\Pushpin Dev\Assets\pushpinLeft.png"/>
          <p:cNvPicPr>
            <a:picLocks noChangeAspect="1" noChangeArrowheads="1"/>
          </p:cNvPicPr>
          <p:nvPr/>
        </p:nvPicPr>
        <p:blipFill>
          <a:blip xmlns:r="http://schemas.openxmlformats.org/officeDocument/2006/relationships" r:embed="rId13" cstate="print"/>
          <a:srcRect/>
          <a:stretch>
            <a:fillRect/>
          </a:stretch>
        </p:blipFill>
        <p:spPr bwMode="auto">
          <a:xfrm rot="1435684">
            <a:off x="543741" y="273091"/>
            <a:ext cx="567831" cy="567830"/>
          </a:xfrm>
          <a:prstGeom prst="rect"/>
          <a:noFill/>
        </p:spPr>
      </p:pic>
      <p:pic>
        <p:nvPicPr>
          <p:cNvPr id="2097166" name="Picture 2" descr="C:\Users\Administrator\Desktop\Pushpin Dev\Assets\pushpinLeft.png"/>
          <p:cNvPicPr>
            <a:picLocks noChangeAspect="1" noChangeArrowheads="1"/>
          </p:cNvPicPr>
          <p:nvPr/>
        </p:nvPicPr>
        <p:blipFill>
          <a:blip xmlns:r="http://schemas.openxmlformats.org/officeDocument/2006/relationships" r:embed="rId13" cstate="print"/>
          <a:srcRect/>
          <a:stretch>
            <a:fillRect/>
          </a:stretch>
        </p:blipFill>
        <p:spPr bwMode="auto">
          <a:xfrm rot="4096196">
            <a:off x="8115079" y="298163"/>
            <a:ext cx="566928" cy="566928"/>
          </a:xfrm>
          <a:prstGeom prst="rect"/>
          <a:noFill/>
        </p:spPr>
      </p:pic>
      <p:sp>
        <p:nvSpPr>
          <p:cNvPr id="1048677" name="Title Placeholder 1"/>
          <p:cNvSpPr>
            <a:spLocks noGrp="1"/>
          </p:cNvSpPr>
          <p:nvPr>
            <p:ph type="title"/>
          </p:nvPr>
        </p:nvSpPr>
        <p:spPr>
          <a:xfrm>
            <a:off x="1095023" y="817582"/>
            <a:ext cx="6965245" cy="1202485"/>
          </a:xfrm>
          <a:prstGeom prst="rect"/>
        </p:spPr>
        <p:txBody>
          <a:bodyPr anchor="ctr" bIns="45720" lIns="91440" rIns="91440" rtlCol="0" tIns="45720" vert="horz">
            <a:normAutofit/>
          </a:bodyPr>
          <a:p>
            <a:r>
              <a:rPr lang="en-US" smtClean="0"/>
              <a:t>Click to edit Master title style</a:t>
            </a:r>
            <a:endParaRPr dirty="0" lang="en-US"/>
          </a:p>
        </p:txBody>
      </p:sp>
      <p:sp>
        <p:nvSpPr>
          <p:cNvPr id="1048678" name="Text Placeholder 2"/>
          <p:cNvSpPr>
            <a:spLocks noGrp="1"/>
          </p:cNvSpPr>
          <p:nvPr>
            <p:ph type="body" idx="1"/>
          </p:nvPr>
        </p:nvSpPr>
        <p:spPr>
          <a:xfrm>
            <a:off x="1463040" y="2119257"/>
            <a:ext cx="6196405" cy="3603812"/>
          </a:xfrm>
          <a:prstGeom prst="rect"/>
        </p:spPr>
        <p:txBody>
          <a:bodyPr anchor="t"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79" name="Date Placeholder 3"/>
          <p:cNvSpPr>
            <a:spLocks noGrp="1"/>
          </p:cNvSpPr>
          <p:nvPr>
            <p:ph type="dt" sz="half" idx="2"/>
          </p:nvPr>
        </p:nvSpPr>
        <p:spPr>
          <a:xfrm>
            <a:off x="6454588" y="5809152"/>
            <a:ext cx="1213821" cy="365125"/>
          </a:xfrm>
          <a:prstGeom prst="rect"/>
        </p:spPr>
        <p:txBody>
          <a:bodyPr anchor="ctr" bIns="45720" lIns="91440" rIns="91440" rtlCol="0" tIns="45720" vert="horz"/>
          <a:lstStyle>
            <a:lvl1pPr algn="r">
              <a:defRPr sz="1200">
                <a:solidFill>
                  <a:schemeClr val="tx2"/>
                </a:solidFill>
                <a:latin typeface="Rage Italic" pitchFamily="66" charset="0"/>
              </a:defRPr>
            </a:lvl1pPr>
          </a:lstStyle>
          <a:p>
            <a:fld id="{E6D7D1D3-DE57-48CB-98A5-CD3026605D41}" type="datetimeFigureOut">
              <a:rPr lang="en-US" smtClean="0"/>
              <a:t>9/19/2022</a:t>
            </a:fld>
            <a:endParaRPr lang="en-US"/>
          </a:p>
        </p:txBody>
      </p:sp>
      <p:sp>
        <p:nvSpPr>
          <p:cNvPr id="1048680" name="Footer Placeholder 4"/>
          <p:cNvSpPr>
            <a:spLocks noGrp="1"/>
          </p:cNvSpPr>
          <p:nvPr>
            <p:ph type="ftr" sz="quarter" idx="3"/>
          </p:nvPr>
        </p:nvSpPr>
        <p:spPr>
          <a:xfrm>
            <a:off x="914401" y="5809152"/>
            <a:ext cx="5540188" cy="365125"/>
          </a:xfrm>
          <a:prstGeom prst="rect"/>
        </p:spPr>
        <p:txBody>
          <a:bodyPr anchor="ctr" bIns="45720" lIns="91440" rIns="91440" rtlCol="0" tIns="45720" vert="horz"/>
          <a:lstStyle>
            <a:lvl1pPr algn="l">
              <a:defRPr sz="1400">
                <a:solidFill>
                  <a:schemeClr val="tx2"/>
                </a:solidFill>
                <a:latin typeface="Rage Italic" pitchFamily="66" charset="0"/>
              </a:defRPr>
            </a:lvl1pPr>
          </a:lstStyle>
          <a:p>
            <a:endParaRPr lang="en-US"/>
          </a:p>
        </p:txBody>
      </p:sp>
      <p:sp>
        <p:nvSpPr>
          <p:cNvPr id="1048681" name="Slide Number Placeholder 5"/>
          <p:cNvSpPr>
            <a:spLocks noGrp="1"/>
          </p:cNvSpPr>
          <p:nvPr>
            <p:ph type="sldNum" sz="quarter" idx="4"/>
          </p:nvPr>
        </p:nvSpPr>
        <p:spPr>
          <a:xfrm>
            <a:off x="7670202" y="5809152"/>
            <a:ext cx="554023" cy="365125"/>
          </a:xfrm>
          <a:prstGeom prst="rect"/>
        </p:spPr>
        <p:txBody>
          <a:bodyPr anchor="ctr" bIns="45720" lIns="91440" rIns="91440" rtlCol="0" tIns="45720" vert="horz"/>
          <a:lstStyle>
            <a:lvl1pPr algn="r">
              <a:defRPr sz="1400">
                <a:solidFill>
                  <a:schemeClr val="tx2"/>
                </a:solidFill>
                <a:latin typeface="Rage Italic" pitchFamily="66" charset="0"/>
              </a:defRPr>
            </a:lvl1pPr>
          </a:lstStyle>
          <a:p>
            <a:fld id="{29627E59-8225-41A7-83A3-131193E9BE41}"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914400" eaLnBrk="1" hangingPunct="1" indent="-274320" latinLnBrk="0" marL="274320" rtl="0">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algn="l" defTabSz="914400" eaLnBrk="1" hangingPunct="1" indent="-274320" latinLnBrk="0" marL="640080" rtl="0">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algn="l" defTabSz="914400" eaLnBrk="1" hangingPunct="1" indent="-228600" latinLnBrk="0" marL="914400" rtl="0">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algn="l" defTabSz="914400" eaLnBrk="1" hangingPunct="1" indent="-228600" latinLnBrk="0" marL="1280160" rtl="0">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algn="l" defTabSz="914400" eaLnBrk="1" hangingPunct="1" indent="-228600" latinLnBrk="0" marL="1645920" rtl="0">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algn="l" defTabSz="914400" eaLnBrk="1" hangingPunct="1" indent="-228600" latinLnBrk="0" marL="2011680" rtl="0">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algn="l" defTabSz="914400" eaLnBrk="1" hangingPunct="1" indent="-228600" latinLnBrk="0" marL="2377440" rtl="0">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algn="l" defTabSz="914400" eaLnBrk="1" hangingPunct="1" indent="-228600" latinLnBrk="0" marL="2743200" rtl="0">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algn="l" defTabSz="914400" eaLnBrk="1" hangingPunct="1" indent="-228600" latinLnBrk="0" marL="3108960" rtl="0">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66" name=""/>
        <p:cNvGrpSpPr/>
        <p:nvPr/>
      </p:nvGrpSpPr>
      <p:grpSpPr>
        <a:xfrm>
          <a:off x="0" y="0"/>
          <a:ext cx="0" cy="0"/>
          <a:chOff x="0" y="0"/>
          <a:chExt cx="0" cy="0"/>
        </a:xfrm>
      </p:grpSpPr>
      <p:pic>
        <p:nvPicPr>
          <p:cNvPr id="2097164" name="Picture 6" descr="horizon.png"/>
          <p:cNvPicPr>
            <a:picLocks noChangeAspect="1"/>
          </p:cNvPicPr>
          <p:nvPr/>
        </p:nvPicPr>
        <p:blipFill>
          <a:blip xmlns:r="http://schemas.openxmlformats.org/officeDocument/2006/relationships" r:embed="rId12" cstate="print"/>
          <a:stretch>
            <a:fillRect/>
          </a:stretch>
        </p:blipFill>
        <p:spPr>
          <a:xfrm>
            <a:off x="0" y="0"/>
            <a:ext cx="9144000" cy="6858000"/>
          </a:xfrm>
          <a:prstGeom prst="rect"/>
        </p:spPr>
      </p:pic>
      <p:sp>
        <p:nvSpPr>
          <p:cNvPr id="1048659" name="Title Placeholder 1"/>
          <p:cNvSpPr>
            <a:spLocks noGrp="1"/>
          </p:cNvSpPr>
          <p:nvPr>
            <p:ph type="title"/>
          </p:nvPr>
        </p:nvSpPr>
        <p:spPr>
          <a:xfrm>
            <a:off x="609600" y="274638"/>
            <a:ext cx="7924800" cy="1143000"/>
          </a:xfrm>
          <a:prstGeom prst="rect"/>
        </p:spPr>
        <p:txBody>
          <a:bodyPr anchor="b" anchorCtr="0" bIns="45720" lIns="91440" rIns="91440" rtlCol="0" tIns="45720" vert="horz">
            <a:noAutofit/>
          </a:bodyPr>
          <a:p>
            <a:r>
              <a:rPr lang="en-US" smtClean="0"/>
              <a:t>Click to edit Master title style</a:t>
            </a:r>
            <a:endParaRPr dirty="0" lang="en-US"/>
          </a:p>
        </p:txBody>
      </p:sp>
      <p:sp>
        <p:nvSpPr>
          <p:cNvPr id="1048660" name="Text Placeholder 2"/>
          <p:cNvSpPr>
            <a:spLocks noGrp="1"/>
          </p:cNvSpPr>
          <p:nvPr>
            <p:ph type="body" idx="1"/>
          </p:nvPr>
        </p:nvSpPr>
        <p:spPr>
          <a:xfrm>
            <a:off x="609600" y="1600200"/>
            <a:ext cx="79248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8661" name="Date Placeholder 3"/>
          <p:cNvSpPr>
            <a:spLocks noGrp="1"/>
          </p:cNvSpPr>
          <p:nvPr>
            <p:ph type="dt" sz="half" idx="2"/>
          </p:nvPr>
        </p:nvSpPr>
        <p:spPr>
          <a:xfrm>
            <a:off x="5715000" y="6356350"/>
            <a:ext cx="1524000" cy="365125"/>
          </a:xfrm>
          <a:prstGeom prst="rect"/>
        </p:spPr>
        <p:txBody>
          <a:bodyPr anchor="ctr" bIns="45720" lIns="91440" rIns="91440" rtlCol="0" tIns="45720" vert="horz"/>
          <a:lstStyle>
            <a:lvl1pPr algn="r">
              <a:defRPr baseline="0" sz="1000" spc="60" strike="noStrike">
                <a:solidFill>
                  <a:schemeClr val="tx1"/>
                </a:solidFill>
              </a:defRPr>
            </a:lvl1pPr>
          </a:lstStyle>
          <a:p>
            <a:fld id="{E6D7D1D3-DE57-48CB-98A5-CD3026605D41}" type="datetimeFigureOut">
              <a:rPr lang="en-US" smtClean="0"/>
              <a:t>9/19/2022</a:t>
            </a:fld>
            <a:endParaRPr lang="en-US"/>
          </a:p>
        </p:txBody>
      </p:sp>
      <p:sp>
        <p:nvSpPr>
          <p:cNvPr id="1048662" name="Footer Placeholder 4"/>
          <p:cNvSpPr>
            <a:spLocks noGrp="1"/>
          </p:cNvSpPr>
          <p:nvPr>
            <p:ph type="ftr" sz="quarter" idx="3"/>
          </p:nvPr>
        </p:nvSpPr>
        <p:spPr>
          <a:xfrm>
            <a:off x="609600" y="6356350"/>
            <a:ext cx="2895600" cy="365125"/>
          </a:xfrm>
          <a:prstGeom prst="rect"/>
        </p:spPr>
        <p:txBody>
          <a:bodyPr anchor="ctr" bIns="45720" lIns="91440" rIns="91440" rtlCol="0" tIns="45720" vert="horz"/>
          <a:lstStyle>
            <a:lvl1pPr algn="l">
              <a:defRPr baseline="0" cap="all" sz="1000" spc="60">
                <a:solidFill>
                  <a:schemeClr val="tx1"/>
                </a:solidFill>
              </a:defRPr>
            </a:lvl1pPr>
          </a:lstStyle>
          <a:p>
            <a:endParaRPr lang="en-US"/>
          </a:p>
        </p:txBody>
      </p:sp>
      <p:sp>
        <p:nvSpPr>
          <p:cNvPr id="1048663" name="Slide Number Placeholder 5"/>
          <p:cNvSpPr>
            <a:spLocks noGrp="1"/>
          </p:cNvSpPr>
          <p:nvPr>
            <p:ph type="sldNum" sz="quarter" idx="4"/>
          </p:nvPr>
        </p:nvSpPr>
        <p:spPr>
          <a:xfrm>
            <a:off x="7543800" y="6356350"/>
            <a:ext cx="990600" cy="365125"/>
          </a:xfrm>
          <a:prstGeom prst="rect"/>
        </p:spPr>
        <p:txBody>
          <a:bodyPr anchor="ctr" bIns="45720" lIns="91440" rIns="91440" rtlCol="0" tIns="45720" vert="horz"/>
          <a:lstStyle>
            <a:lvl1pPr algn="r">
              <a:defRPr baseline="0" sz="1100">
                <a:solidFill>
                  <a:schemeClr val="tx1"/>
                </a:solidFill>
              </a:defRPr>
            </a:lvl1pPr>
          </a:lstStyle>
          <a:p>
            <a:fld id="{29627E59-8225-41A7-83A3-131193E9BE41}" type="slidenum">
              <a:rPr lang="en-US" smtClean="0"/>
              <a:t>‹#›</a:t>
            </a:fld>
            <a:endParaRPr lang="en-US"/>
          </a:p>
        </p:txBody>
      </p:sp>
    </p:spTree>
  </p:cSld>
  <p:clrMap accent1="accent1" accent2="accent2" accent3="accent3" accent4="accent4" accent5="accent5" accent6="accent6" bg1="dk1" bg2="dk2" tx1="lt1" tx2="lt2"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eaLnBrk="1" hangingPunct="1" latinLnBrk="0" rtl="0">
        <a:spcBef>
          <a:spcPct val="0"/>
        </a:spcBef>
        <a:buNone/>
        <a:defRPr baseline="0" cap="all" sz="3000" kern="1200" spc="5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914400" eaLnBrk="1" hangingPunct="1" indent="-342900" latinLnBrk="0" marL="342900" rtl="0">
        <a:lnSpc>
          <a:spcPct val="100000"/>
        </a:lnSpc>
        <a:spcBef>
          <a:spcPct val="20000"/>
        </a:spcBef>
        <a:spcAft>
          <a:spcPts val="600"/>
        </a:spcAft>
        <a:buClr>
          <a:schemeClr val="tx2"/>
        </a:buClr>
        <a:buFont typeface="Arial" pitchFamily="34" charset="0"/>
        <a:buChar char="•"/>
        <a:defRPr baseline="0" sz="1700" kern="1200" spc="30">
          <a:solidFill>
            <a:schemeClr val="tx1"/>
          </a:solidFill>
          <a:latin typeface="+mn-lt"/>
          <a:ea typeface="+mn-ea"/>
          <a:cs typeface="+mn-cs"/>
        </a:defRPr>
      </a:lvl1pPr>
      <a:lvl2pPr algn="l" defTabSz="914400" eaLnBrk="1" hangingPunct="1" indent="-285750" latinLnBrk="0" marL="742950" rtl="0">
        <a:lnSpc>
          <a:spcPct val="100000"/>
        </a:lnSpc>
        <a:spcBef>
          <a:spcPct val="20000"/>
        </a:spcBef>
        <a:spcAft>
          <a:spcPts val="600"/>
        </a:spcAft>
        <a:buClr>
          <a:schemeClr val="tx2"/>
        </a:buClr>
        <a:buFont typeface="Arial" pitchFamily="34" charset="0"/>
        <a:buChar char="•"/>
        <a:defRPr baseline="0" sz="1700" kern="1200" spc="30">
          <a:solidFill>
            <a:schemeClr val="tx1"/>
          </a:solidFill>
          <a:latin typeface="+mn-lt"/>
          <a:ea typeface="+mn-ea"/>
          <a:cs typeface="+mn-cs"/>
        </a:defRPr>
      </a:lvl2pPr>
      <a:lvl3pPr algn="l" defTabSz="914400" eaLnBrk="1" hangingPunct="1" indent="-228600" latinLnBrk="0" marL="1143000" rtl="0">
        <a:lnSpc>
          <a:spcPct val="100000"/>
        </a:lnSpc>
        <a:spcBef>
          <a:spcPct val="20000"/>
        </a:spcBef>
        <a:spcAft>
          <a:spcPts val="600"/>
        </a:spcAft>
        <a:buClr>
          <a:schemeClr val="tx2"/>
        </a:buClr>
        <a:buFont typeface="Arial" pitchFamily="34" charset="0"/>
        <a:buChar char="•"/>
        <a:defRPr baseline="0" sz="1700" kern="1200" spc="30">
          <a:solidFill>
            <a:schemeClr val="tx1"/>
          </a:solidFill>
          <a:latin typeface="+mn-lt"/>
          <a:ea typeface="+mn-ea"/>
          <a:cs typeface="+mn-cs"/>
        </a:defRPr>
      </a:lvl3pPr>
      <a:lvl4pPr algn="l" defTabSz="914400" eaLnBrk="1" hangingPunct="1" indent="-228600" latinLnBrk="0" marL="1600200" rtl="0">
        <a:lnSpc>
          <a:spcPct val="100000"/>
        </a:lnSpc>
        <a:spcBef>
          <a:spcPct val="20000"/>
        </a:spcBef>
        <a:spcAft>
          <a:spcPts val="600"/>
        </a:spcAft>
        <a:buClr>
          <a:schemeClr val="tx2"/>
        </a:buClr>
        <a:buFont typeface="Arial" pitchFamily="34" charset="0"/>
        <a:buChar char="•"/>
        <a:defRPr baseline="0" sz="1700" kern="1200" spc="30">
          <a:solidFill>
            <a:schemeClr val="tx1"/>
          </a:solidFill>
          <a:latin typeface="+mn-lt"/>
          <a:ea typeface="+mn-ea"/>
          <a:cs typeface="+mn-cs"/>
        </a:defRPr>
      </a:lvl4pPr>
      <a:lvl5pPr algn="l" defTabSz="914400" eaLnBrk="1" hangingPunct="1" indent="-228600" latinLnBrk="0" marL="2057400" rtl="0">
        <a:lnSpc>
          <a:spcPct val="100000"/>
        </a:lnSpc>
        <a:spcBef>
          <a:spcPct val="20000"/>
        </a:spcBef>
        <a:spcAft>
          <a:spcPts val="600"/>
        </a:spcAft>
        <a:buClr>
          <a:schemeClr val="tx2"/>
        </a:buClr>
        <a:buFont typeface="Arial" pitchFamily="34" charset="0"/>
        <a:buChar char="•"/>
        <a:defRPr baseline="0" sz="1700" kern="1200" spc="30">
          <a:solidFill>
            <a:schemeClr val="tx1"/>
          </a:solidFill>
          <a:latin typeface="+mn-lt"/>
          <a:ea typeface="+mn-ea"/>
          <a:cs typeface="+mn-cs"/>
        </a:defRPr>
      </a:lvl5pPr>
      <a:lvl6pPr algn="l" defTabSz="914400" eaLnBrk="1" hangingPunct="1" indent="-228600" latinLnBrk="0" marL="2514600" rtl="0">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algn="l" defTabSz="914400" eaLnBrk="1" hangingPunct="1" indent="-228600" latinLnBrk="0" marL="2971800" rtl="0">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algn="l" defTabSz="914400" eaLnBrk="1" hangingPunct="1" indent="-228600" latinLnBrk="0" marL="3429000" rtl="0">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algn="l" defTabSz="914400" eaLnBrk="1" hangingPunct="1" indent="-228600" latinLnBrk="0" marL="3886200" rtl="0">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52" name=""/>
        <p:cNvGrpSpPr/>
        <p:nvPr/>
      </p:nvGrpSpPr>
      <p:grpSpPr>
        <a:xfrm>
          <a:off x="0" y="0"/>
          <a:ext cx="0" cy="0"/>
          <a:chOff x="0" y="0"/>
          <a:chExt cx="0" cy="0"/>
        </a:xfrm>
      </p:grpSpPr>
      <p:pic>
        <p:nvPicPr>
          <p:cNvPr id="2097163" name="Picture 7" descr="window3.png"/>
          <p:cNvPicPr>
            <a:picLocks noChangeAspect="1"/>
          </p:cNvPicPr>
          <p:nvPr/>
        </p:nvPicPr>
        <p:blipFill>
          <a:blip xmlns:r="http://schemas.openxmlformats.org/officeDocument/2006/relationships" r:embed="rId12"/>
          <a:stretch>
            <a:fillRect/>
          </a:stretch>
        </p:blipFill>
        <p:spPr>
          <a:xfrm>
            <a:off x="0" y="0"/>
            <a:ext cx="9144000" cy="6858000"/>
          </a:xfrm>
          <a:prstGeom prst="rect"/>
        </p:spPr>
      </p:pic>
      <p:sp>
        <p:nvSpPr>
          <p:cNvPr id="1048649" name="Title Placeholder 1"/>
          <p:cNvSpPr>
            <a:spLocks noGrp="1"/>
          </p:cNvSpPr>
          <p:nvPr>
            <p:ph type="title"/>
          </p:nvPr>
        </p:nvSpPr>
        <p:spPr>
          <a:xfrm>
            <a:off x="1371600" y="1295400"/>
            <a:ext cx="6400800" cy="685800"/>
          </a:xfrm>
          <a:prstGeom prst="rect"/>
        </p:spPr>
        <p:txBody>
          <a:bodyPr anchor="b" anchorCtr="0" bIns="45720" lIns="91440" rIns="91440" rtlCol="0" tIns="45720" vert="horz">
            <a:normAutofit/>
          </a:bodyPr>
          <a:p>
            <a:r>
              <a:rPr lang="en-US" smtClean="0"/>
              <a:t>Click to edit Master title style</a:t>
            </a:r>
            <a:endParaRPr dirty="0" lang="en-US"/>
          </a:p>
        </p:txBody>
      </p:sp>
      <p:sp>
        <p:nvSpPr>
          <p:cNvPr id="1048650" name="Text Placeholder 2"/>
          <p:cNvSpPr>
            <a:spLocks noGrp="1"/>
          </p:cNvSpPr>
          <p:nvPr>
            <p:ph type="body" idx="1"/>
          </p:nvPr>
        </p:nvSpPr>
        <p:spPr>
          <a:xfrm>
            <a:off x="1371600" y="2057400"/>
            <a:ext cx="6400800" cy="3429001"/>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51" name="Date Placeholder 3"/>
          <p:cNvSpPr>
            <a:spLocks noGrp="1"/>
          </p:cNvSpPr>
          <p:nvPr>
            <p:ph type="dt" sz="half" idx="2"/>
          </p:nvPr>
        </p:nvSpPr>
        <p:spPr bwMode="white">
          <a:xfrm>
            <a:off x="304800" y="6356350"/>
            <a:ext cx="2133600" cy="365125"/>
          </a:xfrm>
          <a:prstGeom prst="rect"/>
          <a:ln>
            <a:noFill/>
          </a:ln>
        </p:spPr>
        <p:txBody>
          <a:bodyPr anchor="ctr" bIns="45720" lIns="91440" rIns="91440" rtlCol="0" tIns="45720" vert="horz"/>
          <a:lstStyle>
            <a:lvl1pPr algn="l">
              <a:defRPr baseline="0" sz="1100">
                <a:solidFill>
                  <a:schemeClr val="accent1">
                    <a:lumMod val="60000"/>
                    <a:lumOff val="40000"/>
                  </a:schemeClr>
                </a:solidFill>
              </a:defRPr>
            </a:lvl1pPr>
          </a:lstStyle>
          <a:p>
            <a:fld id="{E6D7D1D3-DE57-48CB-98A5-CD3026605D41}" type="datetimeFigureOut">
              <a:rPr lang="en-US" smtClean="0"/>
              <a:t>9/19/2022</a:t>
            </a:fld>
            <a:endParaRPr lang="en-US"/>
          </a:p>
        </p:txBody>
      </p:sp>
      <p:sp>
        <p:nvSpPr>
          <p:cNvPr id="1048652" name="Footer Placeholder 4"/>
          <p:cNvSpPr>
            <a:spLocks noGrp="1"/>
          </p:cNvSpPr>
          <p:nvPr>
            <p:ph type="ftr" sz="quarter" idx="3"/>
          </p:nvPr>
        </p:nvSpPr>
        <p:spPr bwMode="white">
          <a:xfrm>
            <a:off x="2971800" y="6356350"/>
            <a:ext cx="3200400" cy="365125"/>
          </a:xfrm>
          <a:prstGeom prst="rect"/>
        </p:spPr>
        <p:txBody>
          <a:bodyPr anchor="ctr" bIns="45720" lIns="91440" rIns="91440" rtlCol="0" tIns="45720" vert="horz"/>
          <a:lstStyle>
            <a:lvl1pPr algn="ctr">
              <a:defRPr baseline="0" sz="1100">
                <a:solidFill>
                  <a:schemeClr val="accent1">
                    <a:lumMod val="60000"/>
                    <a:lumOff val="40000"/>
                  </a:schemeClr>
                </a:solidFill>
              </a:defRPr>
            </a:lvl1pPr>
          </a:lstStyle>
          <a:p>
            <a:endParaRPr lang="en-US"/>
          </a:p>
        </p:txBody>
      </p:sp>
      <p:sp>
        <p:nvSpPr>
          <p:cNvPr id="1048653" name="Slide Number Placeholder 5"/>
          <p:cNvSpPr>
            <a:spLocks noGrp="1"/>
          </p:cNvSpPr>
          <p:nvPr>
            <p:ph type="sldNum" sz="quarter" idx="4"/>
          </p:nvPr>
        </p:nvSpPr>
        <p:spPr bwMode="white">
          <a:xfrm>
            <a:off x="6675120" y="6364224"/>
            <a:ext cx="2133600" cy="365125"/>
          </a:xfrm>
          <a:prstGeom prst="rect"/>
        </p:spPr>
        <p:txBody>
          <a:bodyPr anchor="ctr" bIns="45720" lIns="91440" rIns="91440" rtlCol="0" tIns="45720" vert="horz"/>
          <a:lstStyle>
            <a:lvl1pPr algn="r">
              <a:defRPr baseline="0" b="1" sz="1200">
                <a:solidFill>
                  <a:schemeClr val="accent1">
                    <a:lumMod val="60000"/>
                    <a:lumOff val="40000"/>
                  </a:schemeClr>
                </a:solidFill>
              </a:defRPr>
            </a:lvl1pPr>
          </a:lstStyle>
          <a:p>
            <a:fld id="{29627E59-8225-41A7-83A3-131193E9BE41}"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914400" eaLnBrk="1" hangingPunct="1" latinLnBrk="0" rtl="0">
        <a:spcBef>
          <a:spcPct val="0"/>
        </a:spcBef>
        <a:buNone/>
        <a:defRPr baseline="0" cap="all" sz="3600" kern="1200" spc="3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914400" eaLnBrk="1" hangingPunct="1" indent="-274320" latinLnBrk="0" marL="0" rtl="0">
        <a:lnSpc>
          <a:spcPct val="150000"/>
        </a:lnSpc>
        <a:spcBef>
          <a:spcPct val="20000"/>
        </a:spcBef>
        <a:buClrTx/>
        <a:buFont typeface="Wingdings" pitchFamily="2" charset="2"/>
        <a:buChar char="v"/>
        <a:defRPr baseline="0" sz="1800" kern="1200">
          <a:solidFill>
            <a:schemeClr val="tx1"/>
          </a:solidFill>
          <a:latin typeface="+mn-lt"/>
          <a:ea typeface="+mn-ea"/>
          <a:cs typeface="+mn-cs"/>
        </a:defRPr>
      </a:lvl1pPr>
      <a:lvl2pPr algn="l" defTabSz="914400" eaLnBrk="1" hangingPunct="1" indent="-228600" latinLnBrk="0" marL="742950" rtl="0">
        <a:spcBef>
          <a:spcPct val="20000"/>
        </a:spcBef>
        <a:buClrTx/>
        <a:buFont typeface="Arial" pitchFamily="34" charset="0"/>
        <a:buChar char="•"/>
        <a:defRPr baseline="0" sz="1600" kern="1200">
          <a:solidFill>
            <a:schemeClr val="tx1"/>
          </a:solidFill>
          <a:latin typeface="+mn-lt"/>
          <a:ea typeface="+mn-ea"/>
          <a:cs typeface="+mn-cs"/>
        </a:defRPr>
      </a:lvl2pPr>
      <a:lvl3pPr algn="l" defTabSz="914400" eaLnBrk="1" hangingPunct="1" indent="-228600" latinLnBrk="0" marL="1143000" rtl="0">
        <a:spcBef>
          <a:spcPct val="20000"/>
        </a:spcBef>
        <a:buClrTx/>
        <a:buFont typeface="Arial" pitchFamily="34" charset="0"/>
        <a:buChar char="•"/>
        <a:defRPr baseline="0" sz="1400" kern="1200">
          <a:solidFill>
            <a:schemeClr val="tx1"/>
          </a:solidFill>
          <a:latin typeface="+mn-lt"/>
          <a:ea typeface="+mn-ea"/>
          <a:cs typeface="+mn-cs"/>
        </a:defRPr>
      </a:lvl3pPr>
      <a:lvl4pPr algn="l" defTabSz="914400" eaLnBrk="1" hangingPunct="1" indent="-228600" latinLnBrk="0" marL="1600200" rtl="0">
        <a:spcBef>
          <a:spcPct val="20000"/>
        </a:spcBef>
        <a:buClrTx/>
        <a:buFont typeface="Arial" pitchFamily="34" charset="0"/>
        <a:buChar char="•"/>
        <a:defRPr baseline="0" sz="1400" kern="1200">
          <a:solidFill>
            <a:schemeClr val="tx1"/>
          </a:solidFill>
          <a:latin typeface="+mn-lt"/>
          <a:ea typeface="+mn-ea"/>
          <a:cs typeface="+mn-cs"/>
        </a:defRPr>
      </a:lvl4pPr>
      <a:lvl5pPr algn="l" defTabSz="914400" eaLnBrk="1" hangingPunct="1" indent="-228600" latinLnBrk="0" marL="2057400" rtl="0">
        <a:spcBef>
          <a:spcPct val="20000"/>
        </a:spcBef>
        <a:buClrTx/>
        <a:buFont typeface="Arial" pitchFamily="34" charset="0"/>
        <a:buChar char="•"/>
        <a:defRPr baseline="0" sz="1400" kern="1200">
          <a:solidFill>
            <a:schemeClr val="tx1"/>
          </a:solidFill>
          <a:latin typeface="+mn-lt"/>
          <a:ea typeface="+mn-ea"/>
          <a:cs typeface="+mn-cs"/>
        </a:defRPr>
      </a:lvl5pPr>
      <a:lvl6pPr algn="l" defTabSz="914400" eaLnBrk="1" hangingPunct="1" indent="-228600" latinLnBrk="0" marL="2514600" rtl="0">
        <a:spcBef>
          <a:spcPct val="20000"/>
        </a:spcBef>
        <a:buClrTx/>
        <a:buFont typeface="Arial" pitchFamily="34" charset="0"/>
        <a:buChar char="•"/>
        <a:defRPr sz="1400" kern="1200">
          <a:solidFill>
            <a:schemeClr val="tx1"/>
          </a:solidFill>
          <a:latin typeface="+mn-lt"/>
          <a:ea typeface="+mn-ea"/>
          <a:cs typeface="+mn-cs"/>
        </a:defRPr>
      </a:lvl6pPr>
      <a:lvl7pPr algn="l" defTabSz="914400" eaLnBrk="1" hangingPunct="1" indent="-228600" latinLnBrk="0" marL="2971800" rtl="0">
        <a:spcBef>
          <a:spcPct val="20000"/>
        </a:spcBef>
        <a:buClrTx/>
        <a:buFont typeface="Arial" pitchFamily="34" charset="0"/>
        <a:buChar char="•"/>
        <a:defRPr sz="1200" kern="1200">
          <a:solidFill>
            <a:schemeClr val="tx1"/>
          </a:solidFill>
          <a:latin typeface="+mn-lt"/>
          <a:ea typeface="+mn-ea"/>
          <a:cs typeface="+mn-cs"/>
        </a:defRPr>
      </a:lvl7pPr>
      <a:lvl8pPr algn="l" defTabSz="914400" eaLnBrk="1" hangingPunct="1" indent="-228600" latinLnBrk="0" marL="3429000" rtl="0">
        <a:spcBef>
          <a:spcPct val="20000"/>
        </a:spcBef>
        <a:buClrTx/>
        <a:buFont typeface="Arial" pitchFamily="34" charset="0"/>
        <a:buChar char="•"/>
        <a:defRPr baseline="0" sz="1200" kern="1200">
          <a:solidFill>
            <a:schemeClr val="tx1"/>
          </a:solidFill>
          <a:latin typeface="+mn-lt"/>
          <a:ea typeface="+mn-ea"/>
          <a:cs typeface="+mn-cs"/>
        </a:defRPr>
      </a:lvl8pPr>
      <a:lvl9pPr algn="l" defTabSz="914400" eaLnBrk="1" hangingPunct="1" indent="-228600" latinLnBrk="0" marL="3886200" rtl="0">
        <a:spcBef>
          <a:spcPct val="20000"/>
        </a:spcBef>
        <a:buClrTx/>
        <a:buFont typeface="Arial" pitchFamily="34" charset="0"/>
        <a:buChar char="•"/>
        <a:defRPr sz="12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37" name=""/>
        <p:cNvGrpSpPr/>
        <p:nvPr/>
      </p:nvGrpSpPr>
      <p:grpSpPr>
        <a:xfrm>
          <a:off x="0" y="0"/>
          <a:ext cx="0" cy="0"/>
          <a:chOff x="0" y="0"/>
          <a:chExt cx="0" cy="0"/>
        </a:xfrm>
      </p:grpSpPr>
      <p:sp>
        <p:nvSpPr>
          <p:cNvPr id="1048622" name="Title Placeholder 1"/>
          <p:cNvSpPr>
            <a:spLocks noGrp="1"/>
          </p:cNvSpPr>
          <p:nvPr>
            <p:ph type="title"/>
          </p:nvPr>
        </p:nvSpPr>
        <p:spPr>
          <a:xfrm>
            <a:off x="762000" y="4572000"/>
            <a:ext cx="6781800" cy="1600200"/>
          </a:xfrm>
          <a:prstGeom prst="rect"/>
        </p:spPr>
        <p:txBody>
          <a:bodyPr anchor="b" anchorCtr="0" bIns="45720" lIns="91440" rIns="91440" rtlCol="0" tIns="45720" vert="horz">
            <a:normAutofit/>
          </a:bodyPr>
          <a:p>
            <a:r>
              <a:rPr lang="en-US" smtClean="0"/>
              <a:t>Click to edit Master title style</a:t>
            </a:r>
            <a:endParaRPr dirty="0" lang="en-US"/>
          </a:p>
        </p:txBody>
      </p:sp>
      <p:sp>
        <p:nvSpPr>
          <p:cNvPr id="1048623" name="Text Placeholder 2"/>
          <p:cNvSpPr>
            <a:spLocks noGrp="1"/>
          </p:cNvSpPr>
          <p:nvPr>
            <p:ph type="body" idx="1"/>
          </p:nvPr>
        </p:nvSpPr>
        <p:spPr>
          <a:xfrm>
            <a:off x="762000" y="685800"/>
            <a:ext cx="7543800" cy="3886200"/>
          </a:xfrm>
          <a:prstGeom prst="rect"/>
        </p:spPr>
        <p:txBody>
          <a:bodyPr anchor="ctr" anchorCtr="0"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8624" name="Date Placeholder 3"/>
          <p:cNvSpPr>
            <a:spLocks noGrp="1"/>
          </p:cNvSpPr>
          <p:nvPr>
            <p:ph type="dt" sz="half" idx="2"/>
          </p:nvPr>
        </p:nvSpPr>
        <p:spPr>
          <a:xfrm>
            <a:off x="6248400" y="6208776"/>
            <a:ext cx="2133600" cy="365125"/>
          </a:xfrm>
          <a:prstGeom prst="rect"/>
        </p:spPr>
        <p:txBody>
          <a:bodyPr anchor="ctr" bIns="45720" lIns="91440" rIns="91440" rtlCol="0" tIns="45720" vert="horz"/>
          <a:lstStyle>
            <a:lvl1pPr algn="r">
              <a:defRPr b="1" sz="1200">
                <a:solidFill>
                  <a:schemeClr val="tx2">
                    <a:lumMod val="90000"/>
                    <a:lumOff val="10000"/>
                  </a:schemeClr>
                </a:solidFill>
                <a:latin typeface="+mn-lt"/>
              </a:defRPr>
            </a:lvl1pPr>
          </a:lstStyle>
          <a:p>
            <a:fld id="{E6D7D1D3-DE57-48CB-98A5-CD3026605D41}" type="datetimeFigureOut">
              <a:rPr lang="en-US" smtClean="0"/>
              <a:t>9/19/2022</a:t>
            </a:fld>
            <a:endParaRPr lang="en-US"/>
          </a:p>
        </p:txBody>
      </p:sp>
      <p:sp>
        <p:nvSpPr>
          <p:cNvPr id="1048625" name="Footer Placeholder 4"/>
          <p:cNvSpPr>
            <a:spLocks noGrp="1"/>
          </p:cNvSpPr>
          <p:nvPr>
            <p:ph type="ftr" sz="quarter" idx="3"/>
          </p:nvPr>
        </p:nvSpPr>
        <p:spPr>
          <a:xfrm>
            <a:off x="761999" y="6208776"/>
            <a:ext cx="4873869" cy="365125"/>
          </a:xfrm>
          <a:prstGeom prst="rect"/>
        </p:spPr>
        <p:txBody>
          <a:bodyPr anchor="ctr" bIns="45720" lIns="91440" rIns="91440" rtlCol="0" tIns="45720" vert="horz"/>
          <a:lstStyle>
            <a:lvl1pPr algn="l">
              <a:defRPr b="1" sz="1200">
                <a:solidFill>
                  <a:schemeClr val="tx2">
                    <a:lumMod val="90000"/>
                    <a:lumOff val="10000"/>
                  </a:schemeClr>
                </a:solidFill>
              </a:defRPr>
            </a:lvl1pPr>
          </a:lstStyle>
          <a:p>
            <a:endParaRPr lang="en-US"/>
          </a:p>
        </p:txBody>
      </p:sp>
      <p:sp>
        <p:nvSpPr>
          <p:cNvPr id="1048626" name="Slide Number Placeholder 5"/>
          <p:cNvSpPr>
            <a:spLocks noGrp="1"/>
          </p:cNvSpPr>
          <p:nvPr>
            <p:ph type="sldNum" sz="quarter" idx="4"/>
          </p:nvPr>
        </p:nvSpPr>
        <p:spPr>
          <a:xfrm>
            <a:off x="7620000" y="5687568"/>
            <a:ext cx="762000" cy="365125"/>
          </a:xfrm>
          <a:prstGeom prst="rect"/>
        </p:spPr>
        <p:txBody>
          <a:bodyPr anchor="ctr" bIns="45720" lIns="91440" rIns="91440" rtlCol="0" tIns="45720" vert="horz"/>
          <a:lstStyle>
            <a:lvl1pPr algn="r">
              <a:defRPr sz="2400">
                <a:solidFill>
                  <a:schemeClr val="tx1">
                    <a:lumMod val="85000"/>
                    <a:lumOff val="15000"/>
                  </a:schemeClr>
                </a:solidFill>
                <a:latin typeface="+mj-lt"/>
              </a:defRPr>
            </a:lvl1pPr>
          </a:lstStyle>
          <a:p>
            <a:fld id="{29627E59-8225-41A7-83A3-131193E9BE41}" type="slidenum">
              <a:rPr lang="en-US" smtClean="0"/>
              <a:t>‹#›</a:t>
            </a:fld>
            <a:endParaRPr lang="en-US"/>
          </a:p>
        </p:txBody>
      </p:sp>
      <p:sp>
        <p:nvSpPr>
          <p:cNvPr id="1048627" name="Rectangle 7"/>
          <p:cNvSpPr/>
          <p:nvPr/>
        </p:nvSpPr>
        <p:spPr>
          <a:xfrm>
            <a:off x="777240" y="0"/>
            <a:ext cx="7543800" cy="381000"/>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28" name="Rectangle 8"/>
          <p:cNvSpPr/>
          <p:nvPr/>
        </p:nvSpPr>
        <p:spPr>
          <a:xfrm>
            <a:off x="777240" y="6172200"/>
            <a:ext cx="7543800" cy="27432"/>
          </a:xfrm>
          <a:prstGeom prst="rect"/>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lt2" tx1="dk1" tx2="dk2"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eaLnBrk="1" hangingPunct="1" latinLnBrk="0" rtl="0">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914400" eaLnBrk="1" hangingPunct="1" indent="-274320" latinLnBrk="0" marL="274320" rtl="0">
        <a:spcBef>
          <a:spcPct val="20000"/>
        </a:spcBef>
        <a:buClr>
          <a:schemeClr val="accent1"/>
        </a:buClr>
        <a:buFont typeface="Arial" pitchFamily="34" charset="0"/>
        <a:buChar char="•"/>
        <a:defRPr sz="2400" kern="1200">
          <a:solidFill>
            <a:schemeClr val="tx2"/>
          </a:solidFill>
          <a:latin typeface="+mn-lt"/>
          <a:ea typeface="+mn-ea"/>
          <a:cs typeface="+mn-cs"/>
        </a:defRPr>
      </a:lvl1pPr>
      <a:lvl2pPr algn="l" defTabSz="914400" eaLnBrk="1" hangingPunct="1" indent="-274320" latinLnBrk="0" marL="594360" rtl="0">
        <a:spcBef>
          <a:spcPct val="20000"/>
        </a:spcBef>
        <a:buClr>
          <a:schemeClr val="accent1"/>
        </a:buClr>
        <a:buFont typeface="Arial" pitchFamily="34" charset="0"/>
        <a:buChar char="•"/>
        <a:defRPr sz="2200" kern="1200">
          <a:solidFill>
            <a:schemeClr val="tx2"/>
          </a:solidFill>
          <a:latin typeface="+mn-lt"/>
          <a:ea typeface="+mn-ea"/>
          <a:cs typeface="+mn-cs"/>
        </a:defRPr>
      </a:lvl2pPr>
      <a:lvl3pPr algn="l" defTabSz="914400" eaLnBrk="1" hangingPunct="1" indent="-228600" latinLnBrk="0" marL="868680" rtl="0">
        <a:spcBef>
          <a:spcPct val="20000"/>
        </a:spcBef>
        <a:buClr>
          <a:schemeClr val="accent1"/>
        </a:buClr>
        <a:buFont typeface="Arial" pitchFamily="34" charset="0"/>
        <a:buChar char="•"/>
        <a:defRPr sz="2000" kern="1200">
          <a:solidFill>
            <a:schemeClr val="tx2"/>
          </a:solidFill>
          <a:latin typeface="+mn-lt"/>
          <a:ea typeface="+mn-ea"/>
          <a:cs typeface="+mn-cs"/>
        </a:defRPr>
      </a:lvl3pPr>
      <a:lvl4pPr algn="l" defTabSz="914400" eaLnBrk="1" hangingPunct="1" indent="-228600" latinLnBrk="0" marL="1143000" rtl="0">
        <a:spcBef>
          <a:spcPct val="20000"/>
        </a:spcBef>
        <a:buClr>
          <a:schemeClr val="accent1"/>
        </a:buClr>
        <a:buFont typeface="Arial" pitchFamily="34" charset="0"/>
        <a:buChar char="•"/>
        <a:defRPr sz="1800" kern="1200">
          <a:solidFill>
            <a:schemeClr val="tx2"/>
          </a:solidFill>
          <a:latin typeface="+mn-lt"/>
          <a:ea typeface="+mn-ea"/>
          <a:cs typeface="+mn-cs"/>
        </a:defRPr>
      </a:lvl4pPr>
      <a:lvl5pPr algn="l" defTabSz="914400" eaLnBrk="1" hangingPunct="1" indent="-228600" latinLnBrk="0" marL="1371600" rtl="0">
        <a:spcBef>
          <a:spcPct val="20000"/>
        </a:spcBef>
        <a:buClr>
          <a:schemeClr val="accent1"/>
        </a:buClr>
        <a:buFont typeface="Arial" pitchFamily="34" charset="0"/>
        <a:buChar char="•"/>
        <a:defRPr baseline="0" sz="1800" kern="1200">
          <a:solidFill>
            <a:schemeClr val="tx2"/>
          </a:solidFill>
          <a:latin typeface="+mn-lt"/>
          <a:ea typeface="+mn-ea"/>
          <a:cs typeface="+mn-cs"/>
        </a:defRPr>
      </a:lvl5pPr>
      <a:lvl6pPr algn="l" defTabSz="914400" eaLnBrk="1" hangingPunct="1" indent="-228600" latinLnBrk="0" marL="1645920" rtl="0">
        <a:spcBef>
          <a:spcPct val="20000"/>
        </a:spcBef>
        <a:buClr>
          <a:schemeClr val="accent1"/>
        </a:buClr>
        <a:buFont typeface="Arial" pitchFamily="34" charset="0"/>
        <a:buChar char="•"/>
        <a:defRPr sz="1600" kern="1200">
          <a:solidFill>
            <a:schemeClr val="tx2"/>
          </a:solidFill>
          <a:latin typeface="+mn-lt"/>
          <a:ea typeface="+mn-ea"/>
          <a:cs typeface="+mn-cs"/>
        </a:defRPr>
      </a:lvl6pPr>
      <a:lvl7pPr algn="l" defTabSz="914400" eaLnBrk="1" hangingPunct="1" indent="-228600" latinLnBrk="0" marL="1901952" rtl="0">
        <a:spcBef>
          <a:spcPct val="20000"/>
        </a:spcBef>
        <a:buClr>
          <a:schemeClr val="accent1"/>
        </a:buClr>
        <a:buFont typeface="Arial" pitchFamily="34" charset="0"/>
        <a:buChar char="•"/>
        <a:defRPr sz="1600" kern="1200">
          <a:solidFill>
            <a:schemeClr val="tx2"/>
          </a:solidFill>
          <a:latin typeface="+mn-lt"/>
          <a:ea typeface="+mn-ea"/>
          <a:cs typeface="+mn-cs"/>
        </a:defRPr>
      </a:lvl7pPr>
      <a:lvl8pPr algn="l" defTabSz="914400" eaLnBrk="1" hangingPunct="1" indent="-228600" latinLnBrk="0" marL="2194560" rtl="0">
        <a:spcBef>
          <a:spcPct val="20000"/>
        </a:spcBef>
        <a:buClr>
          <a:schemeClr val="accent1"/>
        </a:buClr>
        <a:buFont typeface="Arial" pitchFamily="34" charset="0"/>
        <a:buChar char="•"/>
        <a:defRPr sz="1600" kern="1200">
          <a:solidFill>
            <a:schemeClr val="tx2"/>
          </a:solidFill>
          <a:latin typeface="+mn-lt"/>
          <a:ea typeface="+mn-ea"/>
          <a:cs typeface="+mn-cs"/>
        </a:defRPr>
      </a:lvl8pPr>
      <a:lvl9pPr algn="l" defTabSz="914400" eaLnBrk="1" hangingPunct="1" indent="-228600" latinLnBrk="0" marL="2468880" rtl="0">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6"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E6D7D1D3-DE57-48CB-98A5-CD3026605D41}" type="datetimeFigureOut">
              <a:rPr lang="en-US" smtClean="0"/>
              <a:t>9/19/2022</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29627E59-8225-41A7-83A3-131193E9BE41}"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slideLayout" Target="../slideLayouts/slideLayout51.xml"/><Relationship Id="rId6"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60000"/>
            <a:lumOff val="40000"/>
          </a:schemeClr>
        </a:solidFill>
        <a:effectLst/>
      </p:bgPr>
    </p:bg>
    <p:spTree>
      <p:nvGrpSpPr>
        <p:cNvPr id="29" name=""/>
        <p:cNvGrpSpPr/>
        <p:nvPr/>
      </p:nvGrpSpPr>
      <p:grpSpPr>
        <a:xfrm>
          <a:off x="0" y="0"/>
          <a:ext cx="0" cy="0"/>
          <a:chOff x="0" y="0"/>
          <a:chExt cx="0" cy="0"/>
        </a:xfrm>
      </p:grpSpPr>
      <p:sp>
        <p:nvSpPr>
          <p:cNvPr id="1048584" name="Flowchart: Process 5"/>
          <p:cNvSpPr/>
          <p:nvPr/>
        </p:nvSpPr>
        <p:spPr>
          <a:xfrm>
            <a:off x="984604" y="806077"/>
            <a:ext cx="7273697" cy="1433002"/>
          </a:xfrm>
          <a:prstGeom prst="flowChartProcess"/>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3200" lang="en-US" err="1" smtClean="0">
                <a:solidFill>
                  <a:sysClr lastClr="000000" val="windowText"/>
                </a:solidFill>
                <a:latin typeface="Times New Roman" pitchFamily="18" charset="0"/>
                <a:cs typeface="Times New Roman" pitchFamily="18" charset="0"/>
              </a:rPr>
              <a:t>Memahami</a:t>
            </a:r>
            <a:r>
              <a:rPr dirty="0" sz="3200" lang="en-US" smtClean="0">
                <a:solidFill>
                  <a:sysClr lastClr="000000" val="windowText"/>
                </a:solidFill>
                <a:latin typeface="Times New Roman" pitchFamily="18" charset="0"/>
                <a:cs typeface="Times New Roman" pitchFamily="18" charset="0"/>
              </a:rPr>
              <a:t> </a:t>
            </a:r>
            <a:r>
              <a:rPr dirty="0" sz="3200" lang="en-US" err="1" smtClean="0">
                <a:solidFill>
                  <a:sysClr lastClr="000000" val="windowText"/>
                </a:solidFill>
                <a:latin typeface="Times New Roman" pitchFamily="18" charset="0"/>
                <a:cs typeface="Times New Roman" pitchFamily="18" charset="0"/>
              </a:rPr>
              <a:t>Karangan</a:t>
            </a:r>
            <a:r>
              <a:rPr dirty="0" sz="3200" lang="en-US" smtClean="0">
                <a:solidFill>
                  <a:sysClr lastClr="000000" val="windowText"/>
                </a:solidFill>
                <a:latin typeface="Times New Roman" pitchFamily="18" charset="0"/>
                <a:cs typeface="Times New Roman" pitchFamily="18" charset="0"/>
              </a:rPr>
              <a:t> </a:t>
            </a:r>
            <a:r>
              <a:rPr dirty="0" sz="3200" lang="en-US" err="1" smtClean="0">
                <a:solidFill>
                  <a:sysClr lastClr="000000" val="windowText"/>
                </a:solidFill>
                <a:latin typeface="Times New Roman" pitchFamily="18" charset="0"/>
                <a:cs typeface="Times New Roman" pitchFamily="18" charset="0"/>
              </a:rPr>
              <a:t>Ilmiah</a:t>
            </a:r>
            <a:r>
              <a:rPr dirty="0" sz="3200" lang="en-US" smtClean="0">
                <a:solidFill>
                  <a:sysClr lastClr="000000" val="windowText"/>
                </a:solidFill>
                <a:latin typeface="Times New Roman" pitchFamily="18" charset="0"/>
                <a:cs typeface="Times New Roman" pitchFamily="18" charset="0"/>
              </a:rPr>
              <a:t> Dan </a:t>
            </a:r>
            <a:r>
              <a:rPr dirty="0" sz="3200" lang="en-US" err="1" smtClean="0">
                <a:solidFill>
                  <a:sysClr lastClr="000000" val="windowText"/>
                </a:solidFill>
                <a:latin typeface="Times New Roman" pitchFamily="18" charset="0"/>
                <a:cs typeface="Times New Roman" pitchFamily="18" charset="0"/>
              </a:rPr>
              <a:t>Langkah-Langkah</a:t>
            </a:r>
            <a:r>
              <a:rPr dirty="0" sz="3200" lang="en-US" smtClean="0">
                <a:solidFill>
                  <a:sysClr lastClr="000000" val="windowText"/>
                </a:solidFill>
                <a:latin typeface="Times New Roman" pitchFamily="18" charset="0"/>
                <a:cs typeface="Times New Roman" pitchFamily="18" charset="0"/>
              </a:rPr>
              <a:t> </a:t>
            </a:r>
            <a:r>
              <a:rPr dirty="0" sz="3200" lang="en-US" err="1" smtClean="0">
                <a:solidFill>
                  <a:sysClr lastClr="000000" val="windowText"/>
                </a:solidFill>
                <a:latin typeface="Times New Roman" pitchFamily="18" charset="0"/>
                <a:cs typeface="Times New Roman" pitchFamily="18" charset="0"/>
              </a:rPr>
              <a:t>Membuat</a:t>
            </a:r>
            <a:r>
              <a:rPr dirty="0" sz="3200" lang="en-US" smtClean="0">
                <a:solidFill>
                  <a:sysClr lastClr="000000" val="windowText"/>
                </a:solidFill>
                <a:latin typeface="Times New Roman" pitchFamily="18" charset="0"/>
                <a:cs typeface="Times New Roman" pitchFamily="18" charset="0"/>
              </a:rPr>
              <a:t> </a:t>
            </a:r>
            <a:r>
              <a:rPr dirty="0" sz="3200" lang="en-US" err="1" smtClean="0">
                <a:solidFill>
                  <a:sysClr lastClr="000000" val="windowText"/>
                </a:solidFill>
                <a:latin typeface="Times New Roman" pitchFamily="18" charset="0"/>
                <a:cs typeface="Times New Roman" pitchFamily="18" charset="0"/>
              </a:rPr>
              <a:t>Karangan</a:t>
            </a:r>
            <a:r>
              <a:rPr dirty="0" sz="3200" lang="en-US" smtClean="0">
                <a:solidFill>
                  <a:sysClr lastClr="000000" val="windowText"/>
                </a:solidFill>
                <a:latin typeface="Times New Roman" pitchFamily="18" charset="0"/>
                <a:cs typeface="Times New Roman" pitchFamily="18" charset="0"/>
              </a:rPr>
              <a:t> </a:t>
            </a:r>
            <a:r>
              <a:rPr dirty="0" sz="3200" lang="en-US" err="1" smtClean="0">
                <a:solidFill>
                  <a:sysClr lastClr="000000" val="windowText"/>
                </a:solidFill>
                <a:latin typeface="Times New Roman" pitchFamily="18" charset="0"/>
                <a:cs typeface="Times New Roman" pitchFamily="18" charset="0"/>
              </a:rPr>
              <a:t>Ilmiah</a:t>
            </a:r>
            <a:r>
              <a:rPr dirty="0" sz="3200" lang="en-US" smtClean="0">
                <a:solidFill>
                  <a:sysClr lastClr="000000" val="windowText"/>
                </a:solidFill>
                <a:latin typeface="Times New Roman" pitchFamily="18" charset="0"/>
                <a:cs typeface="Times New Roman" pitchFamily="18" charset="0"/>
              </a:rPr>
              <a:t> </a:t>
            </a:r>
            <a:endParaRPr dirty="0" sz="3200" lang="en-US">
              <a:solidFill>
                <a:sysClr lastClr="000000" val="windowText"/>
              </a:solidFill>
              <a:latin typeface="Times New Roman" pitchFamily="18" charset="0"/>
              <a:cs typeface="Times New Roman" pitchFamily="18" charset="0"/>
            </a:endParaRPr>
          </a:p>
        </p:txBody>
      </p:sp>
      <p:pic>
        <p:nvPicPr>
          <p:cNvPr id="2097152" name="Picture 6" descr="C:\Users\user\Downloads\image_2020-11-18_150411.png"/>
          <p:cNvPicPr>
            <a:picLocks noChangeAspect="1" noChangeArrowheads="1"/>
          </p:cNvPicPr>
          <p:nvPr/>
        </p:nvPicPr>
        <p:blipFill rotWithShape="1">
          <a:blip xmlns:r="http://schemas.openxmlformats.org/officeDocument/2006/relationships" r:embed="rId1"/>
          <a:srcRect l="71059" t="45494" r="-432" b="-97"/>
          <a:stretch>
            <a:fillRect/>
          </a:stretch>
        </p:blipFill>
        <p:spPr bwMode="auto">
          <a:xfrm>
            <a:off x="6732240" y="4673598"/>
            <a:ext cx="1325870" cy="2184401"/>
          </a:xfrm>
          <a:prstGeom prst="rect"/>
          <a:noFill/>
        </p:spPr>
      </p:pic>
      <p:pic>
        <p:nvPicPr>
          <p:cNvPr id="2097153" name="Picture 9" descr="C:\Users\user\Downloads\images (2).jpg"/>
          <p:cNvPicPr>
            <a:picLocks noChangeAspect="1" noChangeArrowheads="1"/>
          </p:cNvPicPr>
          <p:nvPr/>
        </p:nvPicPr>
        <p:blipFill rotWithShape="1">
          <a:blip xmlns:r="http://schemas.openxmlformats.org/officeDocument/2006/relationships" r:embed="rId2"/>
          <a:srcRect l="68827" t="20444" b="1"/>
          <a:stretch>
            <a:fillRect/>
          </a:stretch>
        </p:blipFill>
        <p:spPr bwMode="auto">
          <a:xfrm>
            <a:off x="7900519" y="3807745"/>
            <a:ext cx="1256599" cy="3275863"/>
          </a:xfrm>
          <a:prstGeom prst="rect"/>
          <a:noFill/>
        </p:spPr>
      </p:pic>
      <p:pic>
        <p:nvPicPr>
          <p:cNvPr id="2097154" name="Picture 10" descr="C:\Users\user\Downloads\images (2).jpg"/>
          <p:cNvPicPr>
            <a:picLocks noChangeAspect="1" noChangeArrowheads="1"/>
          </p:cNvPicPr>
          <p:nvPr/>
        </p:nvPicPr>
        <p:blipFill rotWithShape="1">
          <a:blip xmlns:r="http://schemas.openxmlformats.org/officeDocument/2006/relationships" r:embed="rId3"/>
          <a:srcRect r="78942"/>
          <a:stretch>
            <a:fillRect/>
          </a:stretch>
        </p:blipFill>
        <p:spPr bwMode="auto">
          <a:xfrm>
            <a:off x="4777" y="-1737"/>
            <a:ext cx="1475656" cy="3312368"/>
          </a:xfrm>
          <a:prstGeom prst="rect"/>
          <a:noFill/>
        </p:spPr>
      </p:pic>
      <p:sp>
        <p:nvSpPr>
          <p:cNvPr id="1048585" name="Rectangle 1"/>
          <p:cNvSpPr/>
          <p:nvPr/>
        </p:nvSpPr>
        <p:spPr>
          <a:xfrm>
            <a:off x="2964724" y="2848555"/>
            <a:ext cx="3240361" cy="369332"/>
          </a:xfrm>
          <a:prstGeom prst="rect"/>
        </p:spPr>
        <p:txBody>
          <a:bodyPr wrap="square">
            <a:spAutoFit/>
          </a:bodyPr>
          <a:p>
            <a:pPr algn="ctr"/>
            <a:r>
              <a:rPr dirty="0" lang="en-US" smtClean="0"/>
              <a:t>Muhammad </a:t>
            </a:r>
            <a:r>
              <a:rPr dirty="0" lang="en-US" err="1"/>
              <a:t>Jaidie</a:t>
            </a:r>
            <a:r>
              <a:rPr dirty="0" lang="en-US"/>
              <a:t> </a:t>
            </a:r>
            <a:r>
              <a:rPr dirty="0" lang="en-US" err="1"/>
              <a:t>M.Pd</a:t>
            </a:r>
            <a:r>
              <a:rPr dirty="0" lang="en-US"/>
              <a:t>.</a:t>
            </a:r>
          </a:p>
        </p:txBody>
      </p:sp>
      <p:sp>
        <p:nvSpPr>
          <p:cNvPr id="1048586" name="TextBox 2"/>
          <p:cNvSpPr txBox="1"/>
          <p:nvPr/>
        </p:nvSpPr>
        <p:spPr>
          <a:xfrm>
            <a:off x="3678374" y="2460665"/>
            <a:ext cx="2037080" cy="358140"/>
          </a:xfrm>
          <a:prstGeom prst="rect"/>
          <a:noFill/>
        </p:spPr>
        <p:txBody>
          <a:bodyPr rtlCol="0" wrap="none">
            <a:spAutoFit/>
          </a:bodyPr>
          <a:p>
            <a:r>
              <a:rPr dirty="0" lang="en-US" err="1" smtClean="0"/>
              <a:t>Dosen</a:t>
            </a:r>
            <a:r>
              <a:rPr dirty="0" lang="en-US" smtClean="0"/>
              <a:t> </a:t>
            </a:r>
            <a:r>
              <a:rPr dirty="0" lang="en-US" err="1" smtClean="0"/>
              <a:t>Pengampu</a:t>
            </a:r>
            <a:r>
              <a:rPr dirty="0" lang="en-US" smtClean="0"/>
              <a:t>:</a:t>
            </a:r>
            <a:endParaRPr dirty="0" lang="en-US"/>
          </a:p>
        </p:txBody>
      </p:sp>
      <p:sp>
        <p:nvSpPr>
          <p:cNvPr id="1048587" name="TextBox 3"/>
          <p:cNvSpPr txBox="1"/>
          <p:nvPr/>
        </p:nvSpPr>
        <p:spPr>
          <a:xfrm>
            <a:off x="3863398" y="3543850"/>
            <a:ext cx="1503679" cy="358140"/>
          </a:xfrm>
          <a:prstGeom prst="rect"/>
          <a:noFill/>
        </p:spPr>
        <p:txBody>
          <a:bodyPr rtlCol="0" wrap="none">
            <a:spAutoFit/>
          </a:bodyPr>
          <a:p>
            <a:r>
              <a:rPr dirty="0" lang="en-US" err="1" smtClean="0"/>
              <a:t>Kelompok</a:t>
            </a:r>
            <a:r>
              <a:rPr dirty="0" lang="en-US" smtClean="0"/>
              <a:t> 13</a:t>
            </a:r>
            <a:endParaRPr dirty="0" lang="en-US"/>
          </a:p>
        </p:txBody>
      </p:sp>
      <p:sp>
        <p:nvSpPr>
          <p:cNvPr id="1048588" name="Rectangle 7"/>
          <p:cNvSpPr/>
          <p:nvPr/>
        </p:nvSpPr>
        <p:spPr>
          <a:xfrm>
            <a:off x="3152765" y="4516483"/>
            <a:ext cx="3040380" cy="358140"/>
          </a:xfrm>
          <a:prstGeom prst="rect"/>
        </p:spPr>
        <p:txBody>
          <a:bodyPr wrap="none">
            <a:spAutoFit/>
          </a:bodyPr>
          <a:p>
            <a:r>
              <a:rPr dirty="0" lang="en-US" err="1"/>
              <a:t>Naila</a:t>
            </a:r>
            <a:r>
              <a:rPr dirty="0" lang="en-US"/>
              <a:t> </a:t>
            </a:r>
            <a:r>
              <a:rPr dirty="0" lang="en-US" err="1"/>
              <a:t>Syahida</a:t>
            </a:r>
            <a:r>
              <a:rPr dirty="0" lang="en-US"/>
              <a:t> (2204121435)</a:t>
            </a:r>
          </a:p>
        </p:txBody>
      </p:sp>
      <p:sp>
        <p:nvSpPr>
          <p:cNvPr id="1048589" name="TextBox 8"/>
          <p:cNvSpPr txBox="1"/>
          <p:nvPr/>
        </p:nvSpPr>
        <p:spPr>
          <a:xfrm>
            <a:off x="3826849" y="4107389"/>
            <a:ext cx="1554480" cy="358140"/>
          </a:xfrm>
          <a:prstGeom prst="rect"/>
          <a:noFill/>
        </p:spPr>
        <p:txBody>
          <a:bodyPr rtlCol="0" wrap="none">
            <a:spAutoFit/>
          </a:bodyPr>
          <a:p>
            <a:r>
              <a:rPr dirty="0" lang="en-US" err="1" smtClean="0"/>
              <a:t>Disusun</a:t>
            </a:r>
            <a:r>
              <a:rPr dirty="0" lang="en-US" smtClean="0"/>
              <a:t> </a:t>
            </a:r>
            <a:r>
              <a:rPr dirty="0" lang="en-US" err="1" smtClean="0"/>
              <a:t>Oleh</a:t>
            </a:r>
            <a:r>
              <a:rPr dirty="0" lang="en-US" smtClean="0"/>
              <a:t>:</a:t>
            </a:r>
            <a:endParaRPr dirty="0" lang="en-US"/>
          </a:p>
        </p:txBody>
      </p:sp>
      <p:pic>
        <p:nvPicPr>
          <p:cNvPr id="2097155" name="Picture 3" descr="C:\Users\user\Downloads\images (6).jpg"/>
          <p:cNvPicPr>
            <a:picLocks noChangeAspect="1" noChangeArrowheads="1"/>
          </p:cNvPicPr>
          <p:nvPr/>
        </p:nvPicPr>
        <p:blipFill rotWithShape="1">
          <a:blip xmlns:r="http://schemas.openxmlformats.org/officeDocument/2006/relationships" r:embed="rId4"/>
          <a:srcRect b="72617"/>
          <a:stretch>
            <a:fillRect/>
          </a:stretch>
        </p:blipFill>
        <p:spPr bwMode="auto">
          <a:xfrm>
            <a:off x="886272" y="-1737"/>
            <a:ext cx="2133600" cy="586856"/>
          </a:xfrm>
          <a:prstGeom prst="rect"/>
          <a:noFill/>
        </p:spPr>
      </p:pic>
    </p:spTree>
  </p:cSld>
  <p:clrMapOvr>
    <a:masterClrMapping/>
  </p:clrMapOvr>
  <p:transition spd="slow">
    <p:cover/>
  </p:transition>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21" presetSubtype="1">
                                  <p:stCondLst>
                                    <p:cond delay="0"/>
                                  </p:stCondLst>
                                  <p:childTnLst>
                                    <p:set>
                                      <p:cBhvr>
                                        <p:cTn dur="1" fill="hold" id="6">
                                          <p:stCondLst>
                                            <p:cond delay="0"/>
                                          </p:stCondLst>
                                        </p:cTn>
                                        <p:tgtEl>
                                          <p:spTgt spid="2097155"/>
                                        </p:tgtEl>
                                        <p:attrNameLst>
                                          <p:attrName>style.visibility</p:attrName>
                                        </p:attrNameLst>
                                      </p:cBhvr>
                                      <p:to>
                                        <p:strVal val="visible"/>
                                      </p:to>
                                    </p:set>
                                    <p:animEffect transition="in" filter="wheel(1)">
                                      <p:cBhvr>
                                        <p:cTn dur="2000" id="7"/>
                                        <p:tgtEl>
                                          <p:spTgt spid="2097155"/>
                                        </p:tgtEl>
                                      </p:cBhvr>
                                    </p:animEffect>
                                  </p:childTnLst>
                                </p:cTn>
                              </p:par>
                            </p:childTnLst>
                          </p:cTn>
                        </p:par>
                        <p:par>
                          <p:cTn fill="hold" id="8">
                            <p:stCondLst>
                              <p:cond delay="2000"/>
                            </p:stCondLst>
                            <p:childTnLst>
                              <p:par>
                                <p:cTn fill="hold" id="9" nodeType="afterEffect" presetClass="entr" presetID="42" presetSubtype="0">
                                  <p:stCondLst>
                                    <p:cond delay="0"/>
                                  </p:stCondLst>
                                  <p:childTnLst>
                                    <p:set>
                                      <p:cBhvr>
                                        <p:cTn dur="1" fill="hold" id="10">
                                          <p:stCondLst>
                                            <p:cond delay="0"/>
                                          </p:stCondLst>
                                        </p:cTn>
                                        <p:tgtEl>
                                          <p:spTgt spid="2097154"/>
                                        </p:tgtEl>
                                        <p:attrNameLst>
                                          <p:attrName>style.visibility</p:attrName>
                                        </p:attrNameLst>
                                      </p:cBhvr>
                                      <p:to>
                                        <p:strVal val="visible"/>
                                      </p:to>
                                    </p:set>
                                    <p:animEffect transition="in" filter="fade">
                                      <p:cBhvr>
                                        <p:cTn dur="1000" id="11"/>
                                        <p:tgtEl>
                                          <p:spTgt spid="2097154"/>
                                        </p:tgtEl>
                                      </p:cBhvr>
                                    </p:animEffect>
                                    <p:anim calcmode="lin" valueType="num">
                                      <p:cBhvr>
                                        <p:cTn dur="1000" fill="hold" id="12"/>
                                        <p:tgtEl>
                                          <p:spTgt spid="2097154"/>
                                        </p:tgtEl>
                                        <p:attrNameLst>
                                          <p:attrName>ppt_x</p:attrName>
                                        </p:attrNameLst>
                                      </p:cBhvr>
                                      <p:tavLst>
                                        <p:tav tm="0">
                                          <p:val>
                                            <p:strVal val="#ppt_x"/>
                                          </p:val>
                                        </p:tav>
                                        <p:tav tm="100000">
                                          <p:val>
                                            <p:strVal val="#ppt_x"/>
                                          </p:val>
                                        </p:tav>
                                      </p:tavLst>
                                    </p:anim>
                                    <p:anim calcmode="lin" valueType="num">
                                      <p:cBhvr>
                                        <p:cTn dur="1000" fill="hold" id="13"/>
                                        <p:tgtEl>
                                          <p:spTgt spid="2097154"/>
                                        </p:tgtEl>
                                        <p:attrNameLst>
                                          <p:attrName>ppt_y</p:attrName>
                                        </p:attrNameLst>
                                      </p:cBhvr>
                                      <p:tavLst>
                                        <p:tav tm="0">
                                          <p:val>
                                            <p:strVal val="#ppt_y+.1"/>
                                          </p:val>
                                        </p:tav>
                                        <p:tav tm="100000">
                                          <p:val>
                                            <p:strVal val="#ppt_y"/>
                                          </p:val>
                                        </p:tav>
                                      </p:tavLst>
                                    </p:anim>
                                  </p:childTnLst>
                                </p:cTn>
                              </p:par>
                            </p:childTnLst>
                          </p:cTn>
                        </p:par>
                        <p:par>
                          <p:cTn fill="hold" id="14">
                            <p:stCondLst>
                              <p:cond delay="3000"/>
                            </p:stCondLst>
                            <p:childTnLst>
                              <p:par>
                                <p:cTn fill="hold" id="15" nodeType="afterEffect" presetClass="entr" presetID="43" presetSubtype="0">
                                  <p:stCondLst>
                                    <p:cond delay="0"/>
                                  </p:stCondLst>
                                  <p:childTnLst>
                                    <p:set>
                                      <p:cBhvr>
                                        <p:cTn dur="1" fill="hold" id="16">
                                          <p:stCondLst>
                                            <p:cond delay="0"/>
                                          </p:stCondLst>
                                        </p:cTn>
                                        <p:tgtEl>
                                          <p:spTgt spid="2097153"/>
                                        </p:tgtEl>
                                        <p:attrNameLst>
                                          <p:attrName>style.visibility</p:attrName>
                                        </p:attrNameLst>
                                      </p:cBhvr>
                                      <p:to>
                                        <p:strVal val="visible"/>
                                      </p:to>
                                    </p:set>
                                    <p:animEffect transition="in" filter="fade">
                                      <p:cBhvr>
                                        <p:cTn dur="100" id="17"/>
                                        <p:tgtEl>
                                          <p:spTgt spid="2097153"/>
                                        </p:tgtEl>
                                      </p:cBhvr>
                                    </p:animEffect>
                                    <p:anim calcmode="lin" valueType="num">
                                      <p:cBhvr>
                                        <p:cTn dur="400" fill="hold" id="18"/>
                                        <p:tgtEl>
                                          <p:spTgt spid="2097153"/>
                                        </p:tgtEl>
                                        <p:attrNameLst>
                                          <p:attrName>ppt_x</p:attrName>
                                        </p:attrNameLst>
                                      </p:cBhvr>
                                      <p:tavLst>
                                        <p:tav tm="0">
                                          <p:val>
                                            <p:strVal val="#ppt_x"/>
                                          </p:val>
                                        </p:tav>
                                        <p:tav tm="100000">
                                          <p:val>
                                            <p:strVal val="#ppt_x"/>
                                          </p:val>
                                        </p:tav>
                                      </p:tavLst>
                                    </p:anim>
                                    <p:anim calcmode="lin" valueType="num">
                                      <p:cBhvr>
                                        <p:cTn dur="400" fill="hold" id="19"/>
                                        <p:tgtEl>
                                          <p:spTgt spid="2097153"/>
                                        </p:tgtEl>
                                        <p:attrNameLst>
                                          <p:attrName>ppt_y</p:attrName>
                                        </p:attrNameLst>
                                      </p:cBhvr>
                                      <p:tavLst>
                                        <p:tav tm="0">
                                          <p:val>
                                            <p:strVal val="#ppt_y+0.31"/>
                                          </p:val>
                                        </p:tav>
                                        <p:tav tm="100000">
                                          <p:val>
                                            <p:strVal val="#ppt_y+0.31"/>
                                          </p:val>
                                        </p:tav>
                                      </p:tavLst>
                                    </p:anim>
                                    <p:anim calcmode="lin" valueType="num">
                                      <p:cBhvr>
                                        <p:cTn decel="50000" dur="600" fill="hold" id="20">
                                          <p:stCondLst>
                                            <p:cond delay="400"/>
                                          </p:stCondLst>
                                        </p:cTn>
                                        <p:tgtEl>
                                          <p:spTgt spid="209715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decel="50000" dur="600" fill="hold" id="21">
                                          <p:stCondLst>
                                            <p:cond delay="400"/>
                                          </p:stCondLst>
                                        </p:cTn>
                                        <p:tgtEl>
                                          <p:spTgt spid="209715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fill="hold" id="22">
                            <p:stCondLst>
                              <p:cond delay="4000"/>
                            </p:stCondLst>
                            <p:childTnLst>
                              <p:par>
                                <p:cTn fill="hold" id="23" nodeType="afterEffect" presetClass="entr" presetID="26" presetSubtype="0">
                                  <p:stCondLst>
                                    <p:cond delay="0"/>
                                  </p:stCondLst>
                                  <p:childTnLst>
                                    <p:set>
                                      <p:cBhvr>
                                        <p:cTn dur="1" fill="hold" id="24">
                                          <p:stCondLst>
                                            <p:cond delay="0"/>
                                          </p:stCondLst>
                                        </p:cTn>
                                        <p:tgtEl>
                                          <p:spTgt spid="2097152"/>
                                        </p:tgtEl>
                                        <p:attrNameLst>
                                          <p:attrName>style.visibility</p:attrName>
                                        </p:attrNameLst>
                                      </p:cBhvr>
                                      <p:to>
                                        <p:strVal val="visible"/>
                                      </p:to>
                                    </p:set>
                                    <p:animEffect transition="in" filter="wipe(down)">
                                      <p:cBhvr>
                                        <p:cTn dur="580" id="25">
                                          <p:stCondLst>
                                            <p:cond delay="0"/>
                                          </p:stCondLst>
                                        </p:cTn>
                                        <p:tgtEl>
                                          <p:spTgt spid="2097152"/>
                                        </p:tgtEl>
                                      </p:cBhvr>
                                    </p:animEffect>
                                    <p:anim calcmode="lin" valueType="num">
                                      <p:cBhvr>
                                        <p:cTn dur="1822" id="26" tmFilter="0,0; 0.14,0.36; 0.43,0.73; 0.71,0.91; 1.0,1.0">
                                          <p:stCondLst>
                                            <p:cond delay="0"/>
                                          </p:stCondLst>
                                        </p:cTn>
                                        <p:tgtEl>
                                          <p:spTgt spid="2097152"/>
                                        </p:tgtEl>
                                        <p:attrNameLst>
                                          <p:attrName>ppt_x</p:attrName>
                                        </p:attrNameLst>
                                      </p:cBhvr>
                                      <p:tavLst>
                                        <p:tav tm="0">
                                          <p:val>
                                            <p:strVal val="#ppt_x-0.25"/>
                                          </p:val>
                                        </p:tav>
                                        <p:tav tm="100000">
                                          <p:val>
                                            <p:strVal val="#ppt_x"/>
                                          </p:val>
                                        </p:tav>
                                      </p:tavLst>
                                    </p:anim>
                                    <p:anim calcmode="lin" valueType="num">
                                      <p:cBhvr>
                                        <p:cTn dur="664" id="27" tmFilter="0.0,0.0; 0.25,0.07; 0.50,0.2; 0.75,0.467; 1.0,1.0">
                                          <p:stCondLst>
                                            <p:cond delay="0"/>
                                          </p:stCondLst>
                                        </p:cTn>
                                        <p:tgtEl>
                                          <p:spTgt spid="2097152"/>
                                        </p:tgtEl>
                                        <p:attrNameLst>
                                          <p:attrName>ppt_y</p:attrName>
                                        </p:attrNameLst>
                                      </p:cBhvr>
                                      <p:tavLst>
                                        <p:tav fmla="#ppt_y-sin(pi*$)/3" tm="0">
                                          <p:val>
                                            <p:fltVal val="0.5"/>
                                          </p:val>
                                        </p:tav>
                                        <p:tav tm="100000">
                                          <p:val>
                                            <p:fltVal val="1.0"/>
                                          </p:val>
                                        </p:tav>
                                      </p:tavLst>
                                    </p:anim>
                                    <p:anim calcmode="lin" valueType="num">
                                      <p:cBhvr>
                                        <p:cTn dur="664" id="28" tmFilter="0, 0; 0.125,0.2665; 0.25,0.4; 0.375,0.465; 0.5,0.5;  0.625,0.535; 0.75,0.6; 0.875,0.7335; 1,1">
                                          <p:stCondLst>
                                            <p:cond delay="664"/>
                                          </p:stCondLst>
                                        </p:cTn>
                                        <p:tgtEl>
                                          <p:spTgt spid="2097152"/>
                                        </p:tgtEl>
                                        <p:attrNameLst>
                                          <p:attrName>ppt_y</p:attrName>
                                        </p:attrNameLst>
                                      </p:cBhvr>
                                      <p:tavLst>
                                        <p:tav fmla="#ppt_y-sin(pi*$)/9" tm="0">
                                          <p:val>
                                            <p:fltVal val="0.0"/>
                                          </p:val>
                                        </p:tav>
                                        <p:tav tm="100000">
                                          <p:val>
                                            <p:fltVal val="1.0"/>
                                          </p:val>
                                        </p:tav>
                                      </p:tavLst>
                                    </p:anim>
                                    <p:anim calcmode="lin" valueType="num">
                                      <p:cBhvr>
                                        <p:cTn dur="332" id="29" tmFilter="0, 0; 0.125,0.2665; 0.25,0.4; 0.375,0.465; 0.5,0.5;  0.625,0.535; 0.75,0.6; 0.875,0.7335; 1,1">
                                          <p:stCondLst>
                                            <p:cond delay="1324"/>
                                          </p:stCondLst>
                                        </p:cTn>
                                        <p:tgtEl>
                                          <p:spTgt spid="2097152"/>
                                        </p:tgtEl>
                                        <p:attrNameLst>
                                          <p:attrName>ppt_y</p:attrName>
                                        </p:attrNameLst>
                                      </p:cBhvr>
                                      <p:tavLst>
                                        <p:tav fmla="#ppt_y-sin(pi*$)/27" tm="0">
                                          <p:val>
                                            <p:fltVal val="0.0"/>
                                          </p:val>
                                        </p:tav>
                                        <p:tav tm="100000">
                                          <p:val>
                                            <p:fltVal val="1.0"/>
                                          </p:val>
                                        </p:tav>
                                      </p:tavLst>
                                    </p:anim>
                                    <p:anim calcmode="lin" valueType="num">
                                      <p:cBhvr>
                                        <p:cTn dur="164" id="30" tmFilter="0, 0; 0.125,0.2665; 0.25,0.4; 0.375,0.465; 0.5,0.5;  0.625,0.535; 0.75,0.6; 0.875,0.7335; 1,1">
                                          <p:stCondLst>
                                            <p:cond delay="1656"/>
                                          </p:stCondLst>
                                        </p:cTn>
                                        <p:tgtEl>
                                          <p:spTgt spid="2097152"/>
                                        </p:tgtEl>
                                        <p:attrNameLst>
                                          <p:attrName>ppt_y</p:attrName>
                                        </p:attrNameLst>
                                      </p:cBhvr>
                                      <p:tavLst>
                                        <p:tav fmla="#ppt_y-sin(pi*$)/81" tm="0">
                                          <p:val>
                                            <p:fltVal val="0.0"/>
                                          </p:val>
                                        </p:tav>
                                        <p:tav tm="100000">
                                          <p:val>
                                            <p:fltVal val="1.0"/>
                                          </p:val>
                                        </p:tav>
                                      </p:tavLst>
                                    </p:anim>
                                    <p:animScale>
                                      <p:cBhvr>
                                        <p:cTn dur="26" id="31">
                                          <p:stCondLst>
                                            <p:cond delay="650"/>
                                          </p:stCondLst>
                                        </p:cTn>
                                        <p:tgtEl>
                                          <p:spTgt spid="2097152"/>
                                        </p:tgtEl>
                                      </p:cBhvr>
                                      <p:to x="100000" y="60000"/>
                                    </p:animScale>
                                    <p:animScale>
                                      <p:cBhvr>
                                        <p:cTn decel="50000" dur="166" id="32">
                                          <p:stCondLst>
                                            <p:cond delay="676"/>
                                          </p:stCondLst>
                                        </p:cTn>
                                        <p:tgtEl>
                                          <p:spTgt spid="2097152"/>
                                        </p:tgtEl>
                                      </p:cBhvr>
                                      <p:to x="100000" y="100000"/>
                                    </p:animScale>
                                    <p:animScale>
                                      <p:cBhvr>
                                        <p:cTn dur="26" id="33">
                                          <p:stCondLst>
                                            <p:cond delay="1312"/>
                                          </p:stCondLst>
                                        </p:cTn>
                                        <p:tgtEl>
                                          <p:spTgt spid="2097152"/>
                                        </p:tgtEl>
                                      </p:cBhvr>
                                      <p:to x="100000" y="80000"/>
                                    </p:animScale>
                                    <p:animScale>
                                      <p:cBhvr>
                                        <p:cTn decel="50000" dur="166" id="34">
                                          <p:stCondLst>
                                            <p:cond delay="1338"/>
                                          </p:stCondLst>
                                        </p:cTn>
                                        <p:tgtEl>
                                          <p:spTgt spid="2097152"/>
                                        </p:tgtEl>
                                      </p:cBhvr>
                                      <p:to x="100000" y="100000"/>
                                    </p:animScale>
                                    <p:animScale>
                                      <p:cBhvr>
                                        <p:cTn dur="26" id="35">
                                          <p:stCondLst>
                                            <p:cond delay="1642"/>
                                          </p:stCondLst>
                                        </p:cTn>
                                        <p:tgtEl>
                                          <p:spTgt spid="2097152"/>
                                        </p:tgtEl>
                                      </p:cBhvr>
                                      <p:to x="100000" y="90000"/>
                                    </p:animScale>
                                    <p:animScale>
                                      <p:cBhvr>
                                        <p:cTn decel="50000" dur="166" id="36">
                                          <p:stCondLst>
                                            <p:cond delay="1668"/>
                                          </p:stCondLst>
                                        </p:cTn>
                                        <p:tgtEl>
                                          <p:spTgt spid="2097152"/>
                                        </p:tgtEl>
                                      </p:cBhvr>
                                      <p:to x="100000" y="100000"/>
                                    </p:animScale>
                                    <p:animScale>
                                      <p:cBhvr>
                                        <p:cTn dur="26" id="37">
                                          <p:stCondLst>
                                            <p:cond delay="1808"/>
                                          </p:stCondLst>
                                        </p:cTn>
                                        <p:tgtEl>
                                          <p:spTgt spid="2097152"/>
                                        </p:tgtEl>
                                      </p:cBhvr>
                                      <p:to x="100000" y="95000"/>
                                    </p:animScale>
                                    <p:animScale>
                                      <p:cBhvr>
                                        <p:cTn decel="50000" dur="166" id="38">
                                          <p:stCondLst>
                                            <p:cond delay="1834"/>
                                          </p:stCondLst>
                                        </p:cTn>
                                        <p:tgtEl>
                                          <p:spTgt spid="2097152"/>
                                        </p:tgtEl>
                                      </p:cBhvr>
                                      <p:to x="100000" y="100000"/>
                                    </p:animScale>
                                  </p:childTnLst>
                                </p:cTn>
                              </p:par>
                            </p:childTnLst>
                          </p:cTn>
                        </p:par>
                        <p:par>
                          <p:cTn fill="hold" id="39">
                            <p:stCondLst>
                              <p:cond delay="6000"/>
                            </p:stCondLst>
                            <p:childTnLst>
                              <p:par>
                                <p:cTn fill="hold" grpId="0" id="40" nodeType="afterEffect" presetClass="entr" presetID="42" presetSubtype="0">
                                  <p:stCondLst>
                                    <p:cond delay="0"/>
                                  </p:stCondLst>
                                  <p:childTnLst>
                                    <p:set>
                                      <p:cBhvr>
                                        <p:cTn dur="1" fill="hold" id="41">
                                          <p:stCondLst>
                                            <p:cond delay="0"/>
                                          </p:stCondLst>
                                        </p:cTn>
                                        <p:tgtEl>
                                          <p:spTgt spid="1048584"/>
                                        </p:tgtEl>
                                        <p:attrNameLst>
                                          <p:attrName>style.visibility</p:attrName>
                                        </p:attrNameLst>
                                      </p:cBhvr>
                                      <p:to>
                                        <p:strVal val="visible"/>
                                      </p:to>
                                    </p:set>
                                    <p:animEffect transition="in" filter="fade">
                                      <p:cBhvr>
                                        <p:cTn dur="1000" id="42"/>
                                        <p:tgtEl>
                                          <p:spTgt spid="1048584"/>
                                        </p:tgtEl>
                                      </p:cBhvr>
                                    </p:animEffect>
                                    <p:anim calcmode="lin" valueType="num">
                                      <p:cBhvr>
                                        <p:cTn dur="1000" fill="hold" id="43"/>
                                        <p:tgtEl>
                                          <p:spTgt spid="1048584"/>
                                        </p:tgtEl>
                                        <p:attrNameLst>
                                          <p:attrName>ppt_x</p:attrName>
                                        </p:attrNameLst>
                                      </p:cBhvr>
                                      <p:tavLst>
                                        <p:tav tm="0">
                                          <p:val>
                                            <p:strVal val="#ppt_x"/>
                                          </p:val>
                                        </p:tav>
                                        <p:tav tm="100000">
                                          <p:val>
                                            <p:strVal val="#ppt_x"/>
                                          </p:val>
                                        </p:tav>
                                      </p:tavLst>
                                    </p:anim>
                                    <p:anim calcmode="lin" valueType="num">
                                      <p:cBhvr>
                                        <p:cTn dur="1000" fill="hold" id="44"/>
                                        <p:tgtEl>
                                          <p:spTgt spid="1048584"/>
                                        </p:tgtEl>
                                        <p:attrNameLst>
                                          <p:attrName>ppt_y</p:attrName>
                                        </p:attrNameLst>
                                      </p:cBhvr>
                                      <p:tavLst>
                                        <p:tav tm="0">
                                          <p:val>
                                            <p:strVal val="#ppt_y+.1"/>
                                          </p:val>
                                        </p:tav>
                                        <p:tav tm="100000">
                                          <p:val>
                                            <p:strVal val="#ppt_y"/>
                                          </p:val>
                                        </p:tav>
                                      </p:tavLst>
                                    </p:anim>
                                  </p:childTnLst>
                                </p:cTn>
                              </p:par>
                            </p:childTnLst>
                          </p:cTn>
                        </p:par>
                        <p:par>
                          <p:cTn fill="hold" id="45">
                            <p:stCondLst>
                              <p:cond delay="7000"/>
                            </p:stCondLst>
                            <p:childTnLst>
                              <p:par>
                                <p:cTn fill="hold" grpId="0" id="46" nodeType="afterEffect" presetClass="entr" presetID="42" presetSubtype="0">
                                  <p:stCondLst>
                                    <p:cond delay="500"/>
                                  </p:stCondLst>
                                  <p:childTnLst>
                                    <p:set>
                                      <p:cBhvr>
                                        <p:cTn dur="1" fill="hold" id="47">
                                          <p:stCondLst>
                                            <p:cond delay="0"/>
                                          </p:stCondLst>
                                        </p:cTn>
                                        <p:tgtEl>
                                          <p:spTgt spid="1048586"/>
                                        </p:tgtEl>
                                        <p:attrNameLst>
                                          <p:attrName>style.visibility</p:attrName>
                                        </p:attrNameLst>
                                      </p:cBhvr>
                                      <p:to>
                                        <p:strVal val="visible"/>
                                      </p:to>
                                    </p:set>
                                    <p:animEffect transition="in" filter="fade">
                                      <p:cBhvr>
                                        <p:cTn dur="1000" id="48"/>
                                        <p:tgtEl>
                                          <p:spTgt spid="1048586"/>
                                        </p:tgtEl>
                                      </p:cBhvr>
                                    </p:animEffect>
                                    <p:anim calcmode="lin" valueType="num">
                                      <p:cBhvr>
                                        <p:cTn dur="1000" fill="hold" id="49"/>
                                        <p:tgtEl>
                                          <p:spTgt spid="1048586"/>
                                        </p:tgtEl>
                                        <p:attrNameLst>
                                          <p:attrName>ppt_x</p:attrName>
                                        </p:attrNameLst>
                                      </p:cBhvr>
                                      <p:tavLst>
                                        <p:tav tm="0">
                                          <p:val>
                                            <p:strVal val="#ppt_x"/>
                                          </p:val>
                                        </p:tav>
                                        <p:tav tm="100000">
                                          <p:val>
                                            <p:strVal val="#ppt_x"/>
                                          </p:val>
                                        </p:tav>
                                      </p:tavLst>
                                    </p:anim>
                                    <p:anim calcmode="lin" valueType="num">
                                      <p:cBhvr>
                                        <p:cTn dur="1000" fill="hold" id="50"/>
                                        <p:tgtEl>
                                          <p:spTgt spid="1048586"/>
                                        </p:tgtEl>
                                        <p:attrNameLst>
                                          <p:attrName>ppt_y</p:attrName>
                                        </p:attrNameLst>
                                      </p:cBhvr>
                                      <p:tavLst>
                                        <p:tav tm="0">
                                          <p:val>
                                            <p:strVal val="#ppt_y+.1"/>
                                          </p:val>
                                        </p:tav>
                                        <p:tav tm="100000">
                                          <p:val>
                                            <p:strVal val="#ppt_y"/>
                                          </p:val>
                                        </p:tav>
                                      </p:tavLst>
                                    </p:anim>
                                  </p:childTnLst>
                                </p:cTn>
                              </p:par>
                            </p:childTnLst>
                          </p:cTn>
                        </p:par>
                        <p:par>
                          <p:cTn fill="hold" id="51">
                            <p:stCondLst>
                              <p:cond delay="8500"/>
                            </p:stCondLst>
                            <p:childTnLst>
                              <p:par>
                                <p:cTn fill="hold" grpId="0" id="52" nodeType="afterEffect" presetClass="entr" presetID="42" presetSubtype="0">
                                  <p:stCondLst>
                                    <p:cond delay="500"/>
                                  </p:stCondLst>
                                  <p:childTnLst>
                                    <p:set>
                                      <p:cBhvr>
                                        <p:cTn dur="1" fill="hold" id="53">
                                          <p:stCondLst>
                                            <p:cond delay="0"/>
                                          </p:stCondLst>
                                        </p:cTn>
                                        <p:tgtEl>
                                          <p:spTgt spid="1048585"/>
                                        </p:tgtEl>
                                        <p:attrNameLst>
                                          <p:attrName>style.visibility</p:attrName>
                                        </p:attrNameLst>
                                      </p:cBhvr>
                                      <p:to>
                                        <p:strVal val="visible"/>
                                      </p:to>
                                    </p:set>
                                    <p:animEffect transition="in" filter="fade">
                                      <p:cBhvr>
                                        <p:cTn dur="1000" id="54"/>
                                        <p:tgtEl>
                                          <p:spTgt spid="1048585"/>
                                        </p:tgtEl>
                                      </p:cBhvr>
                                    </p:animEffect>
                                    <p:anim calcmode="lin" valueType="num">
                                      <p:cBhvr>
                                        <p:cTn dur="1000" fill="hold" id="55"/>
                                        <p:tgtEl>
                                          <p:spTgt spid="1048585"/>
                                        </p:tgtEl>
                                        <p:attrNameLst>
                                          <p:attrName>ppt_x</p:attrName>
                                        </p:attrNameLst>
                                      </p:cBhvr>
                                      <p:tavLst>
                                        <p:tav tm="0">
                                          <p:val>
                                            <p:strVal val="#ppt_x"/>
                                          </p:val>
                                        </p:tav>
                                        <p:tav tm="100000">
                                          <p:val>
                                            <p:strVal val="#ppt_x"/>
                                          </p:val>
                                        </p:tav>
                                      </p:tavLst>
                                    </p:anim>
                                    <p:anim calcmode="lin" valueType="num">
                                      <p:cBhvr>
                                        <p:cTn dur="1000" fill="hold" id="56"/>
                                        <p:tgtEl>
                                          <p:spTgt spid="1048585"/>
                                        </p:tgtEl>
                                        <p:attrNameLst>
                                          <p:attrName>ppt_y</p:attrName>
                                        </p:attrNameLst>
                                      </p:cBhvr>
                                      <p:tavLst>
                                        <p:tav tm="0">
                                          <p:val>
                                            <p:strVal val="#ppt_y+.1"/>
                                          </p:val>
                                        </p:tav>
                                        <p:tav tm="100000">
                                          <p:val>
                                            <p:strVal val="#ppt_y"/>
                                          </p:val>
                                        </p:tav>
                                      </p:tavLst>
                                    </p:anim>
                                  </p:childTnLst>
                                </p:cTn>
                              </p:par>
                            </p:childTnLst>
                          </p:cTn>
                        </p:par>
                        <p:par>
                          <p:cTn fill="hold" id="57">
                            <p:stCondLst>
                              <p:cond delay="10000"/>
                            </p:stCondLst>
                            <p:childTnLst>
                              <p:par>
                                <p:cTn fill="hold" grpId="0" id="58" nodeType="afterEffect" presetClass="entr" presetID="42" presetSubtype="0">
                                  <p:stCondLst>
                                    <p:cond delay="500"/>
                                  </p:stCondLst>
                                  <p:childTnLst>
                                    <p:set>
                                      <p:cBhvr>
                                        <p:cTn dur="1" fill="hold" id="59">
                                          <p:stCondLst>
                                            <p:cond delay="0"/>
                                          </p:stCondLst>
                                        </p:cTn>
                                        <p:tgtEl>
                                          <p:spTgt spid="1048587"/>
                                        </p:tgtEl>
                                        <p:attrNameLst>
                                          <p:attrName>style.visibility</p:attrName>
                                        </p:attrNameLst>
                                      </p:cBhvr>
                                      <p:to>
                                        <p:strVal val="visible"/>
                                      </p:to>
                                    </p:set>
                                    <p:animEffect transition="in" filter="fade">
                                      <p:cBhvr>
                                        <p:cTn dur="1000" id="60"/>
                                        <p:tgtEl>
                                          <p:spTgt spid="1048587"/>
                                        </p:tgtEl>
                                      </p:cBhvr>
                                    </p:animEffect>
                                    <p:anim calcmode="lin" valueType="num">
                                      <p:cBhvr>
                                        <p:cTn dur="1000" fill="hold" id="61"/>
                                        <p:tgtEl>
                                          <p:spTgt spid="1048587"/>
                                        </p:tgtEl>
                                        <p:attrNameLst>
                                          <p:attrName>ppt_x</p:attrName>
                                        </p:attrNameLst>
                                      </p:cBhvr>
                                      <p:tavLst>
                                        <p:tav tm="0">
                                          <p:val>
                                            <p:strVal val="#ppt_x"/>
                                          </p:val>
                                        </p:tav>
                                        <p:tav tm="100000">
                                          <p:val>
                                            <p:strVal val="#ppt_x"/>
                                          </p:val>
                                        </p:tav>
                                      </p:tavLst>
                                    </p:anim>
                                    <p:anim calcmode="lin" valueType="num">
                                      <p:cBhvr>
                                        <p:cTn dur="1000" fill="hold" id="62"/>
                                        <p:tgtEl>
                                          <p:spTgt spid="1048587"/>
                                        </p:tgtEl>
                                        <p:attrNameLst>
                                          <p:attrName>ppt_y</p:attrName>
                                        </p:attrNameLst>
                                      </p:cBhvr>
                                      <p:tavLst>
                                        <p:tav tm="0">
                                          <p:val>
                                            <p:strVal val="#ppt_y+.1"/>
                                          </p:val>
                                        </p:tav>
                                        <p:tav tm="100000">
                                          <p:val>
                                            <p:strVal val="#ppt_y"/>
                                          </p:val>
                                        </p:tav>
                                      </p:tavLst>
                                    </p:anim>
                                  </p:childTnLst>
                                </p:cTn>
                              </p:par>
                            </p:childTnLst>
                          </p:cTn>
                        </p:par>
                        <p:par>
                          <p:cTn fill="hold" id="63">
                            <p:stCondLst>
                              <p:cond delay="11500"/>
                            </p:stCondLst>
                            <p:childTnLst>
                              <p:par>
                                <p:cTn fill="hold" grpId="0" id="64" nodeType="afterEffect" presetClass="entr" presetID="42" presetSubtype="0">
                                  <p:stCondLst>
                                    <p:cond delay="500"/>
                                  </p:stCondLst>
                                  <p:childTnLst>
                                    <p:set>
                                      <p:cBhvr>
                                        <p:cTn dur="1" fill="hold" id="65">
                                          <p:stCondLst>
                                            <p:cond delay="0"/>
                                          </p:stCondLst>
                                        </p:cTn>
                                        <p:tgtEl>
                                          <p:spTgt spid="1048589"/>
                                        </p:tgtEl>
                                        <p:attrNameLst>
                                          <p:attrName>style.visibility</p:attrName>
                                        </p:attrNameLst>
                                      </p:cBhvr>
                                      <p:to>
                                        <p:strVal val="visible"/>
                                      </p:to>
                                    </p:set>
                                    <p:animEffect transition="in" filter="fade">
                                      <p:cBhvr>
                                        <p:cTn dur="1000" id="66"/>
                                        <p:tgtEl>
                                          <p:spTgt spid="1048589"/>
                                        </p:tgtEl>
                                      </p:cBhvr>
                                    </p:animEffect>
                                    <p:anim calcmode="lin" valueType="num">
                                      <p:cBhvr>
                                        <p:cTn dur="1000" fill="hold" id="67"/>
                                        <p:tgtEl>
                                          <p:spTgt spid="1048589"/>
                                        </p:tgtEl>
                                        <p:attrNameLst>
                                          <p:attrName>ppt_x</p:attrName>
                                        </p:attrNameLst>
                                      </p:cBhvr>
                                      <p:tavLst>
                                        <p:tav tm="0">
                                          <p:val>
                                            <p:strVal val="#ppt_x"/>
                                          </p:val>
                                        </p:tav>
                                        <p:tav tm="100000">
                                          <p:val>
                                            <p:strVal val="#ppt_x"/>
                                          </p:val>
                                        </p:tav>
                                      </p:tavLst>
                                    </p:anim>
                                    <p:anim calcmode="lin" valueType="num">
                                      <p:cBhvr>
                                        <p:cTn dur="1000" fill="hold" id="68"/>
                                        <p:tgtEl>
                                          <p:spTgt spid="1048589"/>
                                        </p:tgtEl>
                                        <p:attrNameLst>
                                          <p:attrName>ppt_y</p:attrName>
                                        </p:attrNameLst>
                                      </p:cBhvr>
                                      <p:tavLst>
                                        <p:tav tm="0">
                                          <p:val>
                                            <p:strVal val="#ppt_y+.1"/>
                                          </p:val>
                                        </p:tav>
                                        <p:tav tm="100000">
                                          <p:val>
                                            <p:strVal val="#ppt_y"/>
                                          </p:val>
                                        </p:tav>
                                      </p:tavLst>
                                    </p:anim>
                                  </p:childTnLst>
                                </p:cTn>
                              </p:par>
                            </p:childTnLst>
                          </p:cTn>
                        </p:par>
                        <p:par>
                          <p:cTn fill="hold" id="69">
                            <p:stCondLst>
                              <p:cond delay="13000"/>
                            </p:stCondLst>
                            <p:childTnLst>
                              <p:par>
                                <p:cTn fill="hold" grpId="0" id="70" nodeType="afterEffect" presetClass="entr" presetID="42" presetSubtype="0">
                                  <p:stCondLst>
                                    <p:cond delay="500"/>
                                  </p:stCondLst>
                                  <p:childTnLst>
                                    <p:set>
                                      <p:cBhvr>
                                        <p:cTn dur="1" fill="hold" id="71">
                                          <p:stCondLst>
                                            <p:cond delay="0"/>
                                          </p:stCondLst>
                                        </p:cTn>
                                        <p:tgtEl>
                                          <p:spTgt spid="1048588"/>
                                        </p:tgtEl>
                                        <p:attrNameLst>
                                          <p:attrName>style.visibility</p:attrName>
                                        </p:attrNameLst>
                                      </p:cBhvr>
                                      <p:to>
                                        <p:strVal val="visible"/>
                                      </p:to>
                                    </p:set>
                                    <p:animEffect transition="in" filter="fade">
                                      <p:cBhvr>
                                        <p:cTn dur="1000" id="72"/>
                                        <p:tgtEl>
                                          <p:spTgt spid="1048588"/>
                                        </p:tgtEl>
                                      </p:cBhvr>
                                    </p:animEffect>
                                    <p:anim calcmode="lin" valueType="num">
                                      <p:cBhvr>
                                        <p:cTn dur="1000" fill="hold" id="73"/>
                                        <p:tgtEl>
                                          <p:spTgt spid="1048588"/>
                                        </p:tgtEl>
                                        <p:attrNameLst>
                                          <p:attrName>ppt_x</p:attrName>
                                        </p:attrNameLst>
                                      </p:cBhvr>
                                      <p:tavLst>
                                        <p:tav tm="0">
                                          <p:val>
                                            <p:strVal val="#ppt_x"/>
                                          </p:val>
                                        </p:tav>
                                        <p:tav tm="100000">
                                          <p:val>
                                            <p:strVal val="#ppt_x"/>
                                          </p:val>
                                        </p:tav>
                                      </p:tavLst>
                                    </p:anim>
                                    <p:anim calcmode="lin" valueType="num">
                                      <p:cBhvr>
                                        <p:cTn dur="1000" fill="hold" id="74"/>
                                        <p:tgtEl>
                                          <p:spTgt spid="1048588"/>
                                        </p:tgtEl>
                                        <p:attrNameLst>
                                          <p:attrName>ppt_y</p:attrName>
                                        </p:attrNameLst>
                                      </p:cBhvr>
                                      <p:tavLst>
                                        <p:tav tm="0">
                                          <p:val>
                                            <p:strVal val="#ppt_y+.1"/>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1" id="77" nodeType="clickEffect" presetClass="exit" presetID="10" presetSubtype="0">
                                  <p:stCondLst>
                                    <p:cond delay="0"/>
                                  </p:stCondLst>
                                  <p:childTnLst>
                                    <p:animEffect transition="out" filter="fade">
                                      <p:cBhvr>
                                        <p:cTn dur="500" id="78"/>
                                        <p:tgtEl>
                                          <p:spTgt spid="1048588"/>
                                        </p:tgtEl>
                                      </p:cBhvr>
                                    </p:animEffect>
                                    <p:set>
                                      <p:cBhvr>
                                        <p:cTn dur="1" fill="hold" id="79">
                                          <p:stCondLst>
                                            <p:cond delay="499"/>
                                          </p:stCondLst>
                                        </p:cTn>
                                        <p:tgtEl>
                                          <p:spTgt spid="1048588"/>
                                        </p:tgtEl>
                                        <p:attrNameLst>
                                          <p:attrName>style.visibility</p:attrName>
                                        </p:attrNameLst>
                                      </p:cBhvr>
                                      <p:to>
                                        <p:strVal val="hidden"/>
                                      </p:to>
                                    </p:set>
                                  </p:childTnLst>
                                </p:cTn>
                              </p:par>
                            </p:childTnLst>
                          </p:cTn>
                        </p:par>
                        <p:par>
                          <p:cTn fill="hold" id="80">
                            <p:stCondLst>
                              <p:cond delay="500"/>
                            </p:stCondLst>
                            <p:childTnLst>
                              <p:par>
                                <p:cTn fill="hold" grpId="1" id="81" nodeType="afterEffect" presetClass="exit" presetID="2" presetSubtype="4">
                                  <p:stCondLst>
                                    <p:cond delay="0"/>
                                  </p:stCondLst>
                                  <p:childTnLst>
                                    <p:anim calcmode="lin" valueType="num">
                                      <p:cBhvr additive="base">
                                        <p:cTn dur="500" id="82"/>
                                        <p:tgtEl>
                                          <p:spTgt spid="1048589"/>
                                        </p:tgtEl>
                                        <p:attrNameLst>
                                          <p:attrName>ppt_x</p:attrName>
                                        </p:attrNameLst>
                                      </p:cBhvr>
                                      <p:tavLst>
                                        <p:tav tm="0">
                                          <p:val>
                                            <p:strVal val="ppt_x"/>
                                          </p:val>
                                        </p:tav>
                                        <p:tav tm="100000">
                                          <p:val>
                                            <p:strVal val="ppt_x"/>
                                          </p:val>
                                        </p:tav>
                                      </p:tavLst>
                                    </p:anim>
                                    <p:anim calcmode="lin" valueType="num">
                                      <p:cBhvr additive="base">
                                        <p:cTn dur="500" id="83"/>
                                        <p:tgtEl>
                                          <p:spTgt spid="1048589"/>
                                        </p:tgtEl>
                                        <p:attrNameLst>
                                          <p:attrName>ppt_y</p:attrName>
                                        </p:attrNameLst>
                                      </p:cBhvr>
                                      <p:tavLst>
                                        <p:tav tm="0">
                                          <p:val>
                                            <p:strVal val="ppt_y"/>
                                          </p:val>
                                        </p:tav>
                                        <p:tav tm="100000">
                                          <p:val>
                                            <p:strVal val="1+ppt_h/2"/>
                                          </p:val>
                                        </p:tav>
                                      </p:tavLst>
                                    </p:anim>
                                    <p:set>
                                      <p:cBhvr>
                                        <p:cTn dur="1" fill="hold" id="84">
                                          <p:stCondLst>
                                            <p:cond delay="499"/>
                                          </p:stCondLst>
                                        </p:cTn>
                                        <p:tgtEl>
                                          <p:spTgt spid="1048589"/>
                                        </p:tgtEl>
                                        <p:attrNameLst>
                                          <p:attrName>style.visibility</p:attrName>
                                        </p:attrNameLst>
                                      </p:cBhvr>
                                      <p:to>
                                        <p:strVal val="hidden"/>
                                      </p:to>
                                    </p:set>
                                  </p:childTnLst>
                                </p:cTn>
                              </p:par>
                            </p:childTnLst>
                          </p:cTn>
                        </p:par>
                        <p:par>
                          <p:cTn fill="hold" id="85">
                            <p:stCondLst>
                              <p:cond delay="1000"/>
                            </p:stCondLst>
                            <p:childTnLst>
                              <p:par>
                                <p:cTn fill="hold" grpId="1" id="86" nodeType="afterEffect" presetClass="exit" presetID="2" presetSubtype="4">
                                  <p:stCondLst>
                                    <p:cond delay="0"/>
                                  </p:stCondLst>
                                  <p:childTnLst>
                                    <p:anim calcmode="lin" valueType="num">
                                      <p:cBhvr additive="base">
                                        <p:cTn dur="500" id="87"/>
                                        <p:tgtEl>
                                          <p:spTgt spid="1048587"/>
                                        </p:tgtEl>
                                        <p:attrNameLst>
                                          <p:attrName>ppt_x</p:attrName>
                                        </p:attrNameLst>
                                      </p:cBhvr>
                                      <p:tavLst>
                                        <p:tav tm="0">
                                          <p:val>
                                            <p:strVal val="ppt_x"/>
                                          </p:val>
                                        </p:tav>
                                        <p:tav tm="100000">
                                          <p:val>
                                            <p:strVal val="ppt_x"/>
                                          </p:val>
                                        </p:tav>
                                      </p:tavLst>
                                    </p:anim>
                                    <p:anim calcmode="lin" valueType="num">
                                      <p:cBhvr additive="base">
                                        <p:cTn dur="500" id="88"/>
                                        <p:tgtEl>
                                          <p:spTgt spid="1048587"/>
                                        </p:tgtEl>
                                        <p:attrNameLst>
                                          <p:attrName>ppt_y</p:attrName>
                                        </p:attrNameLst>
                                      </p:cBhvr>
                                      <p:tavLst>
                                        <p:tav tm="0">
                                          <p:val>
                                            <p:strVal val="ppt_y"/>
                                          </p:val>
                                        </p:tav>
                                        <p:tav tm="100000">
                                          <p:val>
                                            <p:strVal val="1+ppt_h/2"/>
                                          </p:val>
                                        </p:tav>
                                      </p:tavLst>
                                    </p:anim>
                                    <p:set>
                                      <p:cBhvr>
                                        <p:cTn dur="1" fill="hold" id="89">
                                          <p:stCondLst>
                                            <p:cond delay="499"/>
                                          </p:stCondLst>
                                        </p:cTn>
                                        <p:tgtEl>
                                          <p:spTgt spid="1048587"/>
                                        </p:tgtEl>
                                        <p:attrNameLst>
                                          <p:attrName>style.visibility</p:attrName>
                                        </p:attrNameLst>
                                      </p:cBhvr>
                                      <p:to>
                                        <p:strVal val="hidden"/>
                                      </p:to>
                                    </p:set>
                                  </p:childTnLst>
                                </p:cTn>
                              </p:par>
                            </p:childTnLst>
                          </p:cTn>
                        </p:par>
                        <p:par>
                          <p:cTn fill="hold" id="90">
                            <p:stCondLst>
                              <p:cond delay="1500"/>
                            </p:stCondLst>
                            <p:childTnLst>
                              <p:par>
                                <p:cTn fill="hold" grpId="1" id="91" nodeType="afterEffect" presetClass="exit" presetID="2" presetSubtype="4">
                                  <p:stCondLst>
                                    <p:cond delay="0"/>
                                  </p:stCondLst>
                                  <p:childTnLst>
                                    <p:anim calcmode="lin" valueType="num">
                                      <p:cBhvr additive="base">
                                        <p:cTn dur="500" id="92"/>
                                        <p:tgtEl>
                                          <p:spTgt spid="1048585"/>
                                        </p:tgtEl>
                                        <p:attrNameLst>
                                          <p:attrName>ppt_x</p:attrName>
                                        </p:attrNameLst>
                                      </p:cBhvr>
                                      <p:tavLst>
                                        <p:tav tm="0">
                                          <p:val>
                                            <p:strVal val="ppt_x"/>
                                          </p:val>
                                        </p:tav>
                                        <p:tav tm="100000">
                                          <p:val>
                                            <p:strVal val="ppt_x"/>
                                          </p:val>
                                        </p:tav>
                                      </p:tavLst>
                                    </p:anim>
                                    <p:anim calcmode="lin" valueType="num">
                                      <p:cBhvr additive="base">
                                        <p:cTn dur="500" id="93"/>
                                        <p:tgtEl>
                                          <p:spTgt spid="1048585"/>
                                        </p:tgtEl>
                                        <p:attrNameLst>
                                          <p:attrName>ppt_y</p:attrName>
                                        </p:attrNameLst>
                                      </p:cBhvr>
                                      <p:tavLst>
                                        <p:tav tm="0">
                                          <p:val>
                                            <p:strVal val="ppt_y"/>
                                          </p:val>
                                        </p:tav>
                                        <p:tav tm="100000">
                                          <p:val>
                                            <p:strVal val="1+ppt_h/2"/>
                                          </p:val>
                                        </p:tav>
                                      </p:tavLst>
                                    </p:anim>
                                    <p:set>
                                      <p:cBhvr>
                                        <p:cTn dur="1" fill="hold" id="94">
                                          <p:stCondLst>
                                            <p:cond delay="499"/>
                                          </p:stCondLst>
                                        </p:cTn>
                                        <p:tgtEl>
                                          <p:spTgt spid="1048585"/>
                                        </p:tgtEl>
                                        <p:attrNameLst>
                                          <p:attrName>style.visibility</p:attrName>
                                        </p:attrNameLst>
                                      </p:cBhvr>
                                      <p:to>
                                        <p:strVal val="hidden"/>
                                      </p:to>
                                    </p:set>
                                  </p:childTnLst>
                                </p:cTn>
                              </p:par>
                            </p:childTnLst>
                          </p:cTn>
                        </p:par>
                        <p:par>
                          <p:cTn fill="hold" id="95">
                            <p:stCondLst>
                              <p:cond delay="2000"/>
                            </p:stCondLst>
                            <p:childTnLst>
                              <p:par>
                                <p:cTn fill="hold" grpId="1" id="96" nodeType="afterEffect" presetClass="exit" presetID="2" presetSubtype="4">
                                  <p:stCondLst>
                                    <p:cond delay="0"/>
                                  </p:stCondLst>
                                  <p:childTnLst>
                                    <p:anim calcmode="lin" valueType="num">
                                      <p:cBhvr additive="base">
                                        <p:cTn dur="500" id="97"/>
                                        <p:tgtEl>
                                          <p:spTgt spid="1048586"/>
                                        </p:tgtEl>
                                        <p:attrNameLst>
                                          <p:attrName>ppt_x</p:attrName>
                                        </p:attrNameLst>
                                      </p:cBhvr>
                                      <p:tavLst>
                                        <p:tav tm="0">
                                          <p:val>
                                            <p:strVal val="ppt_x"/>
                                          </p:val>
                                        </p:tav>
                                        <p:tav tm="100000">
                                          <p:val>
                                            <p:strVal val="ppt_x"/>
                                          </p:val>
                                        </p:tav>
                                      </p:tavLst>
                                    </p:anim>
                                    <p:anim calcmode="lin" valueType="num">
                                      <p:cBhvr additive="base">
                                        <p:cTn dur="500" id="98"/>
                                        <p:tgtEl>
                                          <p:spTgt spid="1048586"/>
                                        </p:tgtEl>
                                        <p:attrNameLst>
                                          <p:attrName>ppt_y</p:attrName>
                                        </p:attrNameLst>
                                      </p:cBhvr>
                                      <p:tavLst>
                                        <p:tav tm="0">
                                          <p:val>
                                            <p:strVal val="ppt_y"/>
                                          </p:val>
                                        </p:tav>
                                        <p:tav tm="100000">
                                          <p:val>
                                            <p:strVal val="1+ppt_h/2"/>
                                          </p:val>
                                        </p:tav>
                                      </p:tavLst>
                                    </p:anim>
                                    <p:set>
                                      <p:cBhvr>
                                        <p:cTn dur="1" fill="hold" id="99">
                                          <p:stCondLst>
                                            <p:cond delay="499"/>
                                          </p:stCondLst>
                                        </p:cTn>
                                        <p:tgtEl>
                                          <p:spTgt spid="1048586"/>
                                        </p:tgtEl>
                                        <p:attrNameLst>
                                          <p:attrName>style.visibility</p:attrName>
                                        </p:attrNameLst>
                                      </p:cBhvr>
                                      <p:to>
                                        <p:strVal val="hidden"/>
                                      </p:to>
                                    </p:set>
                                  </p:childTnLst>
                                </p:cTn>
                              </p:par>
                            </p:childTnLst>
                          </p:cTn>
                        </p:par>
                        <p:par>
                          <p:cTn fill="hold" id="100">
                            <p:stCondLst>
                              <p:cond delay="2500"/>
                            </p:stCondLst>
                            <p:childTnLst>
                              <p:par>
                                <p:cTn fill="hold" grpId="1" id="101" nodeType="afterEffect" presetClass="exit" presetID="2" presetSubtype="4">
                                  <p:stCondLst>
                                    <p:cond delay="0"/>
                                  </p:stCondLst>
                                  <p:childTnLst>
                                    <p:anim calcmode="lin" valueType="num">
                                      <p:cBhvr additive="base">
                                        <p:cTn dur="500" id="102"/>
                                        <p:tgtEl>
                                          <p:spTgt spid="1048584"/>
                                        </p:tgtEl>
                                        <p:attrNameLst>
                                          <p:attrName>ppt_x</p:attrName>
                                        </p:attrNameLst>
                                      </p:cBhvr>
                                      <p:tavLst>
                                        <p:tav tm="0">
                                          <p:val>
                                            <p:strVal val="ppt_x"/>
                                          </p:val>
                                        </p:tav>
                                        <p:tav tm="100000">
                                          <p:val>
                                            <p:strVal val="ppt_x"/>
                                          </p:val>
                                        </p:tav>
                                      </p:tavLst>
                                    </p:anim>
                                    <p:anim calcmode="lin" valueType="num">
                                      <p:cBhvr additive="base">
                                        <p:cTn dur="500" id="103"/>
                                        <p:tgtEl>
                                          <p:spTgt spid="1048584"/>
                                        </p:tgtEl>
                                        <p:attrNameLst>
                                          <p:attrName>ppt_y</p:attrName>
                                        </p:attrNameLst>
                                      </p:cBhvr>
                                      <p:tavLst>
                                        <p:tav tm="0">
                                          <p:val>
                                            <p:strVal val="ppt_y"/>
                                          </p:val>
                                        </p:tav>
                                        <p:tav tm="100000">
                                          <p:val>
                                            <p:strVal val="1+ppt_h/2"/>
                                          </p:val>
                                        </p:tav>
                                      </p:tavLst>
                                    </p:anim>
                                    <p:set>
                                      <p:cBhvr>
                                        <p:cTn dur="1" fill="hold" id="104">
                                          <p:stCondLst>
                                            <p:cond delay="499"/>
                                          </p:stCondLst>
                                        </p:cTn>
                                        <p:tgtEl>
                                          <p:spTgt spid="1048584"/>
                                        </p:tgtEl>
                                        <p:attrNameLst>
                                          <p:attrName>style.visibility</p:attrName>
                                        </p:attrNameLst>
                                      </p:cBhvr>
                                      <p:to>
                                        <p:strVal val="hidden"/>
                                      </p:to>
                                    </p:set>
                                  </p:childTnLst>
                                </p:cTn>
                              </p:par>
                            </p:childTnLst>
                          </p:cTn>
                        </p:par>
                        <p:par>
                          <p:cTn fill="hold" id="105">
                            <p:stCondLst>
                              <p:cond delay="3000"/>
                            </p:stCondLst>
                            <p:childTnLst>
                              <p:par>
                                <p:cTn fill="hold" id="106" nodeType="afterEffect" presetClass="exit" presetID="31" presetSubtype="0">
                                  <p:stCondLst>
                                    <p:cond delay="0"/>
                                  </p:stCondLst>
                                  <p:childTnLst>
                                    <p:anim calcmode="lin" valueType="num">
                                      <p:cBhvr>
                                        <p:cTn dur="1000" id="107"/>
                                        <p:tgtEl>
                                          <p:spTgt spid="2097152"/>
                                        </p:tgtEl>
                                        <p:attrNameLst>
                                          <p:attrName>ppt_w</p:attrName>
                                        </p:attrNameLst>
                                      </p:cBhvr>
                                      <p:tavLst>
                                        <p:tav tm="0">
                                          <p:val>
                                            <p:strVal val="ppt_w"/>
                                          </p:val>
                                        </p:tav>
                                        <p:tav tm="100000">
                                          <p:val>
                                            <p:fltVal val="0.0"/>
                                          </p:val>
                                        </p:tav>
                                      </p:tavLst>
                                    </p:anim>
                                    <p:anim calcmode="lin" valueType="num">
                                      <p:cBhvr>
                                        <p:cTn dur="1000" id="108"/>
                                        <p:tgtEl>
                                          <p:spTgt spid="2097152"/>
                                        </p:tgtEl>
                                        <p:attrNameLst>
                                          <p:attrName>ppt_h</p:attrName>
                                        </p:attrNameLst>
                                      </p:cBhvr>
                                      <p:tavLst>
                                        <p:tav tm="0">
                                          <p:val>
                                            <p:strVal val="ppt_h"/>
                                          </p:val>
                                        </p:tav>
                                        <p:tav tm="100000">
                                          <p:val>
                                            <p:fltVal val="0.0"/>
                                          </p:val>
                                        </p:tav>
                                      </p:tavLst>
                                    </p:anim>
                                    <p:anim calcmode="lin" valueType="num">
                                      <p:cBhvr>
                                        <p:cTn dur="1000" id="109"/>
                                        <p:tgtEl>
                                          <p:spTgt spid="2097152"/>
                                        </p:tgtEl>
                                        <p:attrNameLst>
                                          <p:attrName>style.rotation</p:attrName>
                                        </p:attrNameLst>
                                      </p:cBhvr>
                                      <p:tavLst>
                                        <p:tav tm="0">
                                          <p:val>
                                            <p:fltVal val="0.0"/>
                                          </p:val>
                                        </p:tav>
                                        <p:tav tm="100000">
                                          <p:val>
                                            <p:fltVal val="90.0"/>
                                          </p:val>
                                        </p:tav>
                                      </p:tavLst>
                                    </p:anim>
                                    <p:animEffect transition="out" filter="fade">
                                      <p:cBhvr>
                                        <p:cTn dur="1000" id="110"/>
                                        <p:tgtEl>
                                          <p:spTgt spid="2097152"/>
                                        </p:tgtEl>
                                      </p:cBhvr>
                                    </p:animEffect>
                                    <p:set>
                                      <p:cBhvr>
                                        <p:cTn dur="1" fill="hold" id="111">
                                          <p:stCondLst>
                                            <p:cond delay="999"/>
                                          </p:stCondLst>
                                        </p:cTn>
                                        <p:tgtEl>
                                          <p:spTgt spid="2097152"/>
                                        </p:tgtEl>
                                        <p:attrNameLst>
                                          <p:attrName>style.visibility</p:attrName>
                                        </p:attrNameLst>
                                      </p:cBhvr>
                                      <p:to>
                                        <p:strVal val="hidden"/>
                                      </p:to>
                                    </p:set>
                                  </p:childTnLst>
                                </p:cTn>
                              </p:par>
                            </p:childTnLst>
                          </p:cTn>
                        </p:par>
                        <p:par>
                          <p:cTn fill="hold" id="112">
                            <p:stCondLst>
                              <p:cond delay="4000"/>
                            </p:stCondLst>
                            <p:childTnLst>
                              <p:par>
                                <p:cTn fill="hold" id="113" nodeType="afterEffect" presetClass="exit" presetID="16" presetSubtype="21">
                                  <p:stCondLst>
                                    <p:cond delay="0"/>
                                  </p:stCondLst>
                                  <p:childTnLst>
                                    <p:animEffect transition="out" filter="barn(inVertical)">
                                      <p:cBhvr>
                                        <p:cTn dur="500" id="114"/>
                                        <p:tgtEl>
                                          <p:spTgt spid="2097153"/>
                                        </p:tgtEl>
                                      </p:cBhvr>
                                    </p:animEffect>
                                    <p:set>
                                      <p:cBhvr>
                                        <p:cTn dur="1" fill="hold" id="115">
                                          <p:stCondLst>
                                            <p:cond delay="499"/>
                                          </p:stCondLst>
                                        </p:cTn>
                                        <p:tgtEl>
                                          <p:spTgt spid="2097153"/>
                                        </p:tgtEl>
                                        <p:attrNameLst>
                                          <p:attrName>style.visibility</p:attrName>
                                        </p:attrNameLst>
                                      </p:cBhvr>
                                      <p:to>
                                        <p:strVal val="hidden"/>
                                      </p:to>
                                    </p:set>
                                  </p:childTnLst>
                                </p:cTn>
                              </p:par>
                            </p:childTnLst>
                          </p:cTn>
                        </p:par>
                        <p:par>
                          <p:cTn fill="hold" id="116">
                            <p:stCondLst>
                              <p:cond delay="4500"/>
                            </p:stCondLst>
                            <p:childTnLst>
                              <p:par>
                                <p:cTn fill="hold" id="117" nodeType="afterEffect" presetClass="exit" presetID="42" presetSubtype="0">
                                  <p:stCondLst>
                                    <p:cond delay="0"/>
                                  </p:stCondLst>
                                  <p:childTnLst>
                                    <p:animEffect transition="out" filter="fade">
                                      <p:cBhvr>
                                        <p:cTn dur="1000" id="118"/>
                                        <p:tgtEl>
                                          <p:spTgt spid="2097154"/>
                                        </p:tgtEl>
                                      </p:cBhvr>
                                    </p:animEffect>
                                    <p:anim calcmode="lin" valueType="num">
                                      <p:cBhvr>
                                        <p:cTn dur="1000" id="119"/>
                                        <p:tgtEl>
                                          <p:spTgt spid="2097154"/>
                                        </p:tgtEl>
                                        <p:attrNameLst>
                                          <p:attrName>ppt_x</p:attrName>
                                        </p:attrNameLst>
                                      </p:cBhvr>
                                      <p:tavLst>
                                        <p:tav tm="0">
                                          <p:val>
                                            <p:strVal val="ppt_x"/>
                                          </p:val>
                                        </p:tav>
                                        <p:tav tm="100000">
                                          <p:val>
                                            <p:strVal val="ppt_x"/>
                                          </p:val>
                                        </p:tav>
                                      </p:tavLst>
                                    </p:anim>
                                    <p:anim calcmode="lin" valueType="num">
                                      <p:cBhvr>
                                        <p:cTn dur="1000" id="120"/>
                                        <p:tgtEl>
                                          <p:spTgt spid="2097154"/>
                                        </p:tgtEl>
                                        <p:attrNameLst>
                                          <p:attrName>ppt_y</p:attrName>
                                        </p:attrNameLst>
                                      </p:cBhvr>
                                      <p:tavLst>
                                        <p:tav tm="0">
                                          <p:val>
                                            <p:strVal val="ppt_y"/>
                                          </p:val>
                                        </p:tav>
                                        <p:tav tm="100000">
                                          <p:val>
                                            <p:strVal val="ppt_y+.1"/>
                                          </p:val>
                                        </p:tav>
                                      </p:tavLst>
                                    </p:anim>
                                    <p:set>
                                      <p:cBhvr>
                                        <p:cTn dur="1" fill="hold" id="121">
                                          <p:stCondLst>
                                            <p:cond delay="999"/>
                                          </p:stCondLst>
                                        </p:cTn>
                                        <p:tgtEl>
                                          <p:spTgt spid="2097154"/>
                                        </p:tgtEl>
                                        <p:attrNameLst>
                                          <p:attrName>style.visibility</p:attrName>
                                        </p:attrNameLst>
                                      </p:cBhvr>
                                      <p:to>
                                        <p:strVal val="hidden"/>
                                      </p:to>
                                    </p:set>
                                  </p:childTnLst>
                                </p:cTn>
                              </p:par>
                            </p:childTnLst>
                          </p:cTn>
                        </p:par>
                        <p:par>
                          <p:cTn fill="hold" id="122">
                            <p:stCondLst>
                              <p:cond delay="5500"/>
                            </p:stCondLst>
                            <p:childTnLst>
                              <p:par>
                                <p:cTn fill="hold" id="123" nodeType="afterEffect" presetClass="exit" presetID="6" presetSubtype="32">
                                  <p:stCondLst>
                                    <p:cond delay="0"/>
                                  </p:stCondLst>
                                  <p:childTnLst>
                                    <p:animEffect transition="out" filter="circle(out)">
                                      <p:cBhvr>
                                        <p:cTn dur="2000" id="124"/>
                                        <p:tgtEl>
                                          <p:spTgt spid="2097155"/>
                                        </p:tgtEl>
                                      </p:cBhvr>
                                    </p:animEffect>
                                    <p:set>
                                      <p:cBhvr>
                                        <p:cTn dur="1" fill="hold" id="125">
                                          <p:stCondLst>
                                            <p:cond delay="1999"/>
                                          </p:stCondLst>
                                        </p:cTn>
                                        <p:tgtEl>
                                          <p:spTgt spid="20971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4" grpId="0"/>
      <p:bldP spid="1048584" grpId="1"/>
      <p:bldP spid="1048585" grpId="0"/>
      <p:bldP spid="1048585" grpId="1"/>
      <p:bldP spid="1048586" grpId="0"/>
      <p:bldP spid="1048586" grpId="1"/>
      <p:bldP spid="1048587" grpId="0"/>
      <p:bldP spid="1048587" grpId="1"/>
      <p:bldP spid="1048588" grpId="0"/>
      <p:bldP spid="1048588" grpId="1"/>
      <p:bldP spid="1048589" grpId="0"/>
      <p:bldP spid="104858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p:pic>
        <p:nvPicPr>
          <p:cNvPr id="2097167" name="Picture 2" descr="C:\Users\user\Downloads\images (7).jpg"/>
          <p:cNvPicPr>
            <a:picLocks noChangeAspect="1" noChangeArrowheads="1"/>
          </p:cNvPicPr>
          <p:nvPr/>
        </p:nvPicPr>
        <p:blipFill rotWithShape="1">
          <a:blip xmlns:r="http://schemas.openxmlformats.org/officeDocument/2006/relationships" r:embed="rId1"/>
          <a:srcRect r="65342" b="7664"/>
          <a:stretch>
            <a:fillRect/>
          </a:stretch>
        </p:blipFill>
        <p:spPr bwMode="auto">
          <a:xfrm>
            <a:off x="-22900" y="1"/>
            <a:ext cx="1930604" cy="6858000"/>
          </a:xfrm>
          <a:prstGeom prst="rect"/>
          <a:noFill/>
        </p:spPr>
      </p:pic>
      <p:pic>
        <p:nvPicPr>
          <p:cNvPr id="2097168" name="Picture 3" descr="C:\Users\user\Downloads\images (7).jpg"/>
          <p:cNvPicPr>
            <a:picLocks noChangeAspect="1" noChangeArrowheads="1"/>
          </p:cNvPicPr>
          <p:nvPr/>
        </p:nvPicPr>
        <p:blipFill rotWithShape="1">
          <a:blip xmlns:r="http://schemas.openxmlformats.org/officeDocument/2006/relationships" r:embed="rId2"/>
          <a:srcRect l="55015"/>
          <a:stretch>
            <a:fillRect/>
          </a:stretch>
        </p:blipFill>
        <p:spPr bwMode="auto">
          <a:xfrm>
            <a:off x="6444209" y="12138"/>
            <a:ext cx="2699792" cy="6845861"/>
          </a:xfrm>
          <a:prstGeom prst="rect"/>
          <a:noFill/>
        </p:spPr>
      </p:pic>
      <p:sp>
        <p:nvSpPr>
          <p:cNvPr id="1048688" name="Flowchart: Punched Tape 1"/>
          <p:cNvSpPr/>
          <p:nvPr/>
        </p:nvSpPr>
        <p:spPr>
          <a:xfrm>
            <a:off x="2123728" y="2420888"/>
            <a:ext cx="4968552" cy="2160240"/>
          </a:xfrm>
          <a:prstGeom prst="flowChartPunchedTape"/>
          <a:solidFill>
            <a:schemeClr val="tx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5400" lang="en-US" smtClean="0">
                <a:solidFill>
                  <a:schemeClr val="tx1"/>
                </a:solidFill>
              </a:rPr>
              <a:t>TERIMA KASIH</a:t>
            </a:r>
            <a:endParaRPr dirty="0" sz="5400" lang="en-US">
              <a:solidFill>
                <a:schemeClr val="tx1"/>
              </a:solidFill>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6" presetSubtype="16">
                                  <p:stCondLst>
                                    <p:cond delay="0"/>
                                  </p:stCondLst>
                                  <p:childTnLst>
                                    <p:set>
                                      <p:cBhvr>
                                        <p:cTn dur="1" fill="hold" id="6">
                                          <p:stCondLst>
                                            <p:cond delay="0"/>
                                          </p:stCondLst>
                                        </p:cTn>
                                        <p:tgtEl>
                                          <p:spTgt spid="2097167"/>
                                        </p:tgtEl>
                                        <p:attrNameLst>
                                          <p:attrName>style.visibility</p:attrName>
                                        </p:attrNameLst>
                                      </p:cBhvr>
                                      <p:to>
                                        <p:strVal val="visible"/>
                                      </p:to>
                                    </p:set>
                                    <p:animEffect transition="in" filter="circle(in)">
                                      <p:cBhvr>
                                        <p:cTn dur="2000" id="7"/>
                                        <p:tgtEl>
                                          <p:spTgt spid="2097167"/>
                                        </p:tgtEl>
                                      </p:cBhvr>
                                    </p:animEffect>
                                  </p:childTnLst>
                                </p:cTn>
                              </p:par>
                            </p:childTnLst>
                          </p:cTn>
                        </p:par>
                        <p:par>
                          <p:cTn fill="hold" id="8">
                            <p:stCondLst>
                              <p:cond delay="2000"/>
                            </p:stCondLst>
                            <p:childTnLst>
                              <p:par>
                                <p:cTn fill="hold" id="9" nodeType="afterEffect" presetClass="entr" presetID="6" presetSubtype="16">
                                  <p:stCondLst>
                                    <p:cond delay="0"/>
                                  </p:stCondLst>
                                  <p:childTnLst>
                                    <p:set>
                                      <p:cBhvr>
                                        <p:cTn dur="1" fill="hold" id="10">
                                          <p:stCondLst>
                                            <p:cond delay="0"/>
                                          </p:stCondLst>
                                        </p:cTn>
                                        <p:tgtEl>
                                          <p:spTgt spid="2097168"/>
                                        </p:tgtEl>
                                        <p:attrNameLst>
                                          <p:attrName>style.visibility</p:attrName>
                                        </p:attrNameLst>
                                      </p:cBhvr>
                                      <p:to>
                                        <p:strVal val="visible"/>
                                      </p:to>
                                    </p:set>
                                    <p:animEffect transition="in" filter="circle(in)">
                                      <p:cBhvr>
                                        <p:cTn dur="2000" id="11"/>
                                        <p:tgtEl>
                                          <p:spTgt spid="2097168"/>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31" presetSubtype="0">
                                  <p:stCondLst>
                                    <p:cond delay="0"/>
                                  </p:stCondLst>
                                  <p:childTnLst>
                                    <p:set>
                                      <p:cBhvr>
                                        <p:cTn dur="1" fill="hold" id="15">
                                          <p:stCondLst>
                                            <p:cond delay="0"/>
                                          </p:stCondLst>
                                        </p:cTn>
                                        <p:tgtEl>
                                          <p:spTgt spid="1048688"/>
                                        </p:tgtEl>
                                        <p:attrNameLst>
                                          <p:attrName>style.visibility</p:attrName>
                                        </p:attrNameLst>
                                      </p:cBhvr>
                                      <p:to>
                                        <p:strVal val="visible"/>
                                      </p:to>
                                    </p:set>
                                    <p:anim calcmode="lin" valueType="num">
                                      <p:cBhvr>
                                        <p:cTn dur="1000" fill="hold" id="16"/>
                                        <p:tgtEl>
                                          <p:spTgt spid="1048688"/>
                                        </p:tgtEl>
                                        <p:attrNameLst>
                                          <p:attrName>ppt_w</p:attrName>
                                        </p:attrNameLst>
                                      </p:cBhvr>
                                      <p:tavLst>
                                        <p:tav tm="0">
                                          <p:val>
                                            <p:fltVal val="0.0"/>
                                          </p:val>
                                        </p:tav>
                                        <p:tav tm="100000">
                                          <p:val>
                                            <p:strVal val="#ppt_w"/>
                                          </p:val>
                                        </p:tav>
                                      </p:tavLst>
                                    </p:anim>
                                    <p:anim calcmode="lin" valueType="num">
                                      <p:cBhvr>
                                        <p:cTn dur="1000" fill="hold" id="17"/>
                                        <p:tgtEl>
                                          <p:spTgt spid="1048688"/>
                                        </p:tgtEl>
                                        <p:attrNameLst>
                                          <p:attrName>ppt_h</p:attrName>
                                        </p:attrNameLst>
                                      </p:cBhvr>
                                      <p:tavLst>
                                        <p:tav tm="0">
                                          <p:val>
                                            <p:fltVal val="0.0"/>
                                          </p:val>
                                        </p:tav>
                                        <p:tav tm="100000">
                                          <p:val>
                                            <p:strVal val="#ppt_h"/>
                                          </p:val>
                                        </p:tav>
                                      </p:tavLst>
                                    </p:anim>
                                    <p:anim calcmode="lin" valueType="num">
                                      <p:cBhvr>
                                        <p:cTn dur="1000" fill="hold" id="18"/>
                                        <p:tgtEl>
                                          <p:spTgt spid="1048688"/>
                                        </p:tgtEl>
                                        <p:attrNameLst>
                                          <p:attrName>style.rotation</p:attrName>
                                        </p:attrNameLst>
                                      </p:cBhvr>
                                      <p:tavLst>
                                        <p:tav tm="0">
                                          <p:val>
                                            <p:fltVal val="90.0"/>
                                          </p:val>
                                        </p:tav>
                                        <p:tav tm="100000">
                                          <p:val>
                                            <p:fltVal val="0.0"/>
                                          </p:val>
                                        </p:tav>
                                      </p:tavLst>
                                    </p:anim>
                                    <p:animEffect transition="in" filter="fade">
                                      <p:cBhvr>
                                        <p:cTn dur="1000" id="19"/>
                                        <p:tgtEl>
                                          <p:spTgt spid="1048688"/>
                                        </p:tgtEl>
                                      </p:cBhvr>
                                    </p:animEffect>
                                  </p:childTnLst>
                                </p:cTn>
                              </p:par>
                            </p:childTnLst>
                          </p:cTn>
                        </p:par>
                      </p:childTnLst>
                    </p:cTn>
                  </p:par>
                  <p:par>
                    <p:cTn fill="hold" id="20">
                      <p:stCondLst>
                        <p:cond delay="indefinite"/>
                      </p:stCondLst>
                      <p:childTnLst>
                        <p:par>
                          <p:cTn fill="hold" id="21">
                            <p:stCondLst>
                              <p:cond delay="0"/>
                            </p:stCondLst>
                            <p:childTnLst>
                              <p:par>
                                <p:cTn fill="hold" grpId="1" id="22" nodeType="clickEffect" presetClass="exit" presetID="31" presetSubtype="0">
                                  <p:stCondLst>
                                    <p:cond delay="0"/>
                                  </p:stCondLst>
                                  <p:childTnLst>
                                    <p:anim calcmode="lin" valueType="num">
                                      <p:cBhvr>
                                        <p:cTn dur="1000" id="23"/>
                                        <p:tgtEl>
                                          <p:spTgt spid="1048688"/>
                                        </p:tgtEl>
                                        <p:attrNameLst>
                                          <p:attrName>ppt_w</p:attrName>
                                        </p:attrNameLst>
                                      </p:cBhvr>
                                      <p:tavLst>
                                        <p:tav tm="0">
                                          <p:val>
                                            <p:strVal val="ppt_w"/>
                                          </p:val>
                                        </p:tav>
                                        <p:tav tm="100000">
                                          <p:val>
                                            <p:fltVal val="0.0"/>
                                          </p:val>
                                        </p:tav>
                                      </p:tavLst>
                                    </p:anim>
                                    <p:anim calcmode="lin" valueType="num">
                                      <p:cBhvr>
                                        <p:cTn dur="1000" id="24"/>
                                        <p:tgtEl>
                                          <p:spTgt spid="1048688"/>
                                        </p:tgtEl>
                                        <p:attrNameLst>
                                          <p:attrName>ppt_h</p:attrName>
                                        </p:attrNameLst>
                                      </p:cBhvr>
                                      <p:tavLst>
                                        <p:tav tm="0">
                                          <p:val>
                                            <p:strVal val="ppt_h"/>
                                          </p:val>
                                        </p:tav>
                                        <p:tav tm="100000">
                                          <p:val>
                                            <p:fltVal val="0.0"/>
                                          </p:val>
                                        </p:tav>
                                      </p:tavLst>
                                    </p:anim>
                                    <p:anim calcmode="lin" valueType="num">
                                      <p:cBhvr>
                                        <p:cTn dur="1000" id="25"/>
                                        <p:tgtEl>
                                          <p:spTgt spid="1048688"/>
                                        </p:tgtEl>
                                        <p:attrNameLst>
                                          <p:attrName>style.rotation</p:attrName>
                                        </p:attrNameLst>
                                      </p:cBhvr>
                                      <p:tavLst>
                                        <p:tav tm="0">
                                          <p:val>
                                            <p:fltVal val="0.0"/>
                                          </p:val>
                                        </p:tav>
                                        <p:tav tm="100000">
                                          <p:val>
                                            <p:fltVal val="90.0"/>
                                          </p:val>
                                        </p:tav>
                                      </p:tavLst>
                                    </p:anim>
                                    <p:animEffect transition="out" filter="fade">
                                      <p:cBhvr>
                                        <p:cTn dur="1000" id="26"/>
                                        <p:tgtEl>
                                          <p:spTgt spid="1048688"/>
                                        </p:tgtEl>
                                      </p:cBhvr>
                                    </p:animEffect>
                                    <p:set>
                                      <p:cBhvr>
                                        <p:cTn dur="1" fill="hold" id="27">
                                          <p:stCondLst>
                                            <p:cond delay="999"/>
                                          </p:stCondLst>
                                        </p:cTn>
                                        <p:tgtEl>
                                          <p:spTgt spid="1048688"/>
                                        </p:tgtEl>
                                        <p:attrNameLst>
                                          <p:attrName>style.visibility</p:attrName>
                                        </p:attrNameLst>
                                      </p:cBhvr>
                                      <p:to>
                                        <p:strVal val="hidden"/>
                                      </p:to>
                                    </p:set>
                                  </p:childTnLst>
                                </p:cTn>
                              </p:par>
                            </p:childTnLst>
                          </p:cTn>
                        </p:par>
                        <p:par>
                          <p:cTn fill="hold" id="28">
                            <p:stCondLst>
                              <p:cond delay="1000"/>
                            </p:stCondLst>
                            <p:childTnLst>
                              <p:par>
                                <p:cTn fill="hold" id="29" nodeType="afterEffect" presetClass="exit" presetID="16" presetSubtype="37">
                                  <p:stCondLst>
                                    <p:cond delay="0"/>
                                  </p:stCondLst>
                                  <p:childTnLst>
                                    <p:animEffect transition="out" filter="barn(outVertical)">
                                      <p:cBhvr>
                                        <p:cTn dur="500" id="30"/>
                                        <p:tgtEl>
                                          <p:spTgt spid="2097168"/>
                                        </p:tgtEl>
                                      </p:cBhvr>
                                    </p:animEffect>
                                    <p:set>
                                      <p:cBhvr>
                                        <p:cTn dur="1" fill="hold" id="31">
                                          <p:stCondLst>
                                            <p:cond delay="499"/>
                                          </p:stCondLst>
                                        </p:cTn>
                                        <p:tgtEl>
                                          <p:spTgt spid="2097168"/>
                                        </p:tgtEl>
                                        <p:attrNameLst>
                                          <p:attrName>style.visibility</p:attrName>
                                        </p:attrNameLst>
                                      </p:cBhvr>
                                      <p:to>
                                        <p:strVal val="hidden"/>
                                      </p:to>
                                    </p:set>
                                  </p:childTnLst>
                                </p:cTn>
                              </p:par>
                            </p:childTnLst>
                          </p:cTn>
                        </p:par>
                        <p:par>
                          <p:cTn fill="hold" id="32">
                            <p:stCondLst>
                              <p:cond delay="1500"/>
                            </p:stCondLst>
                            <p:childTnLst>
                              <p:par>
                                <p:cTn fill="hold" id="33" nodeType="afterEffect" presetClass="exit" presetID="16" presetSubtype="37">
                                  <p:stCondLst>
                                    <p:cond delay="0"/>
                                  </p:stCondLst>
                                  <p:childTnLst>
                                    <p:animEffect transition="out" filter="barn(outVertical)">
                                      <p:cBhvr>
                                        <p:cTn dur="500" id="34"/>
                                        <p:tgtEl>
                                          <p:spTgt spid="2097167"/>
                                        </p:tgtEl>
                                      </p:cBhvr>
                                    </p:animEffect>
                                    <p:set>
                                      <p:cBhvr>
                                        <p:cTn dur="1" fill="hold" id="35">
                                          <p:stCondLst>
                                            <p:cond delay="499"/>
                                          </p:stCondLst>
                                        </p:cTn>
                                        <p:tgtEl>
                                          <p:spTgt spid="20971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8" grpId="0" animBg="1"/>
      <p:bldP spid="104868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pic>
        <p:nvPicPr>
          <p:cNvPr id="2097156" name="Picture 2" descr="C:\Users\user\Downloads\download (2).jpg"/>
          <p:cNvPicPr>
            <a:picLocks noChangeAspect="1" noChangeArrowheads="1"/>
          </p:cNvPicPr>
          <p:nvPr/>
        </p:nvPicPr>
        <p:blipFill rotWithShape="1">
          <a:blip xmlns:r="http://schemas.openxmlformats.org/officeDocument/2006/relationships" r:embed="rId1"/>
          <a:srcRect l="2537" t="2439" r="69518" b="73292"/>
          <a:stretch>
            <a:fillRect/>
          </a:stretch>
        </p:blipFill>
        <p:spPr bwMode="auto">
          <a:xfrm>
            <a:off x="51485" y="1"/>
            <a:ext cx="2555238" cy="1705970"/>
          </a:xfrm>
          <a:prstGeom prst="rect"/>
          <a:noFill/>
        </p:spPr>
      </p:pic>
      <p:pic>
        <p:nvPicPr>
          <p:cNvPr id="2097157" name="Picture 3" descr="C:\Users\user\Downloads\download (2).jpg"/>
          <p:cNvPicPr>
            <a:picLocks noChangeAspect="1" noChangeArrowheads="1"/>
          </p:cNvPicPr>
          <p:nvPr/>
        </p:nvPicPr>
        <p:blipFill rotWithShape="1">
          <a:blip xmlns:r="http://schemas.openxmlformats.org/officeDocument/2006/relationships" r:embed="rId2"/>
          <a:srcRect l="57121" t="74100" r="2116" b="3025"/>
          <a:stretch>
            <a:fillRect/>
          </a:stretch>
        </p:blipFill>
        <p:spPr bwMode="auto">
          <a:xfrm>
            <a:off x="4788024" y="5517232"/>
            <a:ext cx="4596169" cy="1340768"/>
          </a:xfrm>
          <a:prstGeom prst="rect"/>
          <a:noFill/>
        </p:spPr>
      </p:pic>
      <p:pic>
        <p:nvPicPr>
          <p:cNvPr id="2097158" name="Picture 4" descr="C:\Users\user\Downloads\download (2).jpg"/>
          <p:cNvPicPr>
            <a:picLocks noChangeAspect="1" noChangeArrowheads="1"/>
          </p:cNvPicPr>
          <p:nvPr/>
        </p:nvPicPr>
        <p:blipFill rotWithShape="1">
          <a:blip xmlns:r="http://schemas.openxmlformats.org/officeDocument/2006/relationships" r:embed="rId3"/>
          <a:srcRect l="69974" b="67080"/>
          <a:stretch>
            <a:fillRect/>
          </a:stretch>
        </p:blipFill>
        <p:spPr bwMode="auto">
          <a:xfrm>
            <a:off x="7086108" y="1"/>
            <a:ext cx="2215844" cy="1897040"/>
          </a:xfrm>
          <a:prstGeom prst="rect"/>
          <a:noFill/>
        </p:spPr>
      </p:pic>
      <p:pic>
        <p:nvPicPr>
          <p:cNvPr id="2097159" name="Picture 5" descr="C:\Users\user\Downloads\download (2).jpg"/>
          <p:cNvPicPr>
            <a:picLocks noChangeAspect="1" noChangeArrowheads="1"/>
          </p:cNvPicPr>
          <p:nvPr/>
        </p:nvPicPr>
        <p:blipFill rotWithShape="1">
          <a:blip xmlns:r="http://schemas.openxmlformats.org/officeDocument/2006/relationships" r:embed="rId4"/>
          <a:srcRect l="71742" t="7177" r="17023" b="78145"/>
          <a:stretch>
            <a:fillRect/>
          </a:stretch>
        </p:blipFill>
        <p:spPr bwMode="auto">
          <a:xfrm>
            <a:off x="7011823" y="188640"/>
            <a:ext cx="876584" cy="1217079"/>
          </a:xfrm>
          <a:prstGeom prst="rect"/>
          <a:noFill/>
        </p:spPr>
      </p:pic>
      <p:sp>
        <p:nvSpPr>
          <p:cNvPr id="1048590" name="TextBox 1"/>
          <p:cNvSpPr txBox="1"/>
          <p:nvPr/>
        </p:nvSpPr>
        <p:spPr>
          <a:xfrm>
            <a:off x="1329104" y="2823215"/>
            <a:ext cx="6696744" cy="1767841"/>
          </a:xfrm>
          <a:prstGeom prst="rect"/>
          <a:noFill/>
        </p:spPr>
        <p:txBody>
          <a:bodyPr rtlCol="0" wrap="square">
            <a:spAutoFit/>
          </a:bodyPr>
          <a:p>
            <a:r>
              <a:rPr dirty="0" sz="2800" lang="en-US" err="1" smtClean="0">
                <a:latin typeface="Times New Roman" pitchFamily="18" charset="0"/>
                <a:cs typeface="Times New Roman" pitchFamily="18" charset="0"/>
              </a:rPr>
              <a:t>Karangan</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ilmiah</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merupakan</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karangan</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ilmu</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pengetahuan</a:t>
            </a:r>
            <a:r>
              <a:rPr dirty="0" sz="2800" lang="en-US" smtClean="0">
                <a:latin typeface="Times New Roman" pitchFamily="18" charset="0"/>
                <a:cs typeface="Times New Roman" pitchFamily="18" charset="0"/>
              </a:rPr>
              <a:t> yang </a:t>
            </a:r>
            <a:r>
              <a:rPr dirty="0" sz="2800" lang="en-US" err="1" smtClean="0">
                <a:latin typeface="Times New Roman" pitchFamily="18" charset="0"/>
                <a:cs typeface="Times New Roman" pitchFamily="18" charset="0"/>
              </a:rPr>
              <a:t>menyajikan</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fakta</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dan</a:t>
            </a:r>
            <a:r>
              <a:rPr dirty="0" sz="2800" lang="en-US" smtClean="0">
                <a:latin typeface="Times New Roman" pitchFamily="18" charset="0"/>
                <a:cs typeface="Times New Roman" pitchFamily="18" charset="0"/>
              </a:rPr>
              <a:t> di </a:t>
            </a:r>
            <a:r>
              <a:rPr dirty="0" sz="2800" lang="en-US" err="1" smtClean="0">
                <a:latin typeface="Times New Roman" pitchFamily="18" charset="0"/>
                <a:cs typeface="Times New Roman" pitchFamily="18" charset="0"/>
              </a:rPr>
              <a:t>tulis</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menurut</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metodologi</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penulisan</a:t>
            </a:r>
            <a:r>
              <a:rPr dirty="0" sz="2800" lang="en-US" smtClean="0">
                <a:latin typeface="Times New Roman" pitchFamily="18" charset="0"/>
                <a:cs typeface="Times New Roman" pitchFamily="18" charset="0"/>
              </a:rPr>
              <a:t> yang </a:t>
            </a:r>
            <a:r>
              <a:rPr dirty="0" sz="2800" lang="en-US" err="1" smtClean="0">
                <a:latin typeface="Times New Roman" pitchFamily="18" charset="0"/>
                <a:cs typeface="Times New Roman" pitchFamily="18" charset="0"/>
              </a:rPr>
              <a:t>baik</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dan</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benar</a:t>
            </a:r>
            <a:endParaRPr dirty="0" sz="2800" lang="en-US">
              <a:latin typeface="Times New Roman" pitchFamily="18" charset="0"/>
              <a:cs typeface="Times New Roman" pitchFamily="18" charset="0"/>
            </a:endParaRPr>
          </a:p>
        </p:txBody>
      </p:sp>
      <p:sp>
        <p:nvSpPr>
          <p:cNvPr id="1048591" name="TextBox 3"/>
          <p:cNvSpPr txBox="1"/>
          <p:nvPr/>
        </p:nvSpPr>
        <p:spPr>
          <a:xfrm>
            <a:off x="1528135" y="1897040"/>
            <a:ext cx="4149883" cy="510540"/>
          </a:xfrm>
          <a:prstGeom prst="rect"/>
          <a:noFill/>
        </p:spPr>
        <p:txBody>
          <a:bodyPr rtlCol="0" wrap="square">
            <a:spAutoFit/>
          </a:bodyPr>
          <a:p>
            <a:r>
              <a:rPr dirty="0" sz="2800" lang="en-US" err="1" smtClean="0">
                <a:latin typeface="Times New Roman" pitchFamily="18" charset="0"/>
                <a:cs typeface="Times New Roman" pitchFamily="18" charset="0"/>
              </a:rPr>
              <a:t>Apa</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itu</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karangan</a:t>
            </a:r>
            <a:r>
              <a:rPr dirty="0" sz="2800" lang="en-US" smtClean="0">
                <a:latin typeface="Times New Roman" pitchFamily="18" charset="0"/>
                <a:cs typeface="Times New Roman" pitchFamily="18" charset="0"/>
              </a:rPr>
              <a:t> </a:t>
            </a:r>
            <a:r>
              <a:rPr dirty="0" sz="2800" lang="en-US" err="1" smtClean="0">
                <a:latin typeface="Times New Roman" pitchFamily="18" charset="0"/>
                <a:cs typeface="Times New Roman" pitchFamily="18" charset="0"/>
              </a:rPr>
              <a:t>ilmiah</a:t>
            </a:r>
            <a:r>
              <a:rPr dirty="0" sz="2800" lang="en-US" smtClean="0">
                <a:latin typeface="Times New Roman" pitchFamily="18" charset="0"/>
                <a:cs typeface="Times New Roman" pitchFamily="18" charset="0"/>
              </a:rPr>
              <a:t> ?</a:t>
            </a:r>
            <a:endParaRPr dirty="0" sz="2800" lang="en-US">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500">
        <p:split orient="vert"/>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16" presetSubtype="21">
                                  <p:stCondLst>
                                    <p:cond delay="0"/>
                                  </p:stCondLst>
                                  <p:childTnLst>
                                    <p:set>
                                      <p:cBhvr>
                                        <p:cTn dur="1" fill="hold" id="6">
                                          <p:stCondLst>
                                            <p:cond delay="0"/>
                                          </p:stCondLst>
                                        </p:cTn>
                                        <p:tgtEl>
                                          <p:spTgt spid="2097156"/>
                                        </p:tgtEl>
                                        <p:attrNameLst>
                                          <p:attrName>style.visibility</p:attrName>
                                        </p:attrNameLst>
                                      </p:cBhvr>
                                      <p:to>
                                        <p:strVal val="visible"/>
                                      </p:to>
                                    </p:set>
                                    <p:animEffect transition="in" filter="barn(inVertical)">
                                      <p:cBhvr>
                                        <p:cTn dur="500" id="7"/>
                                        <p:tgtEl>
                                          <p:spTgt spid="2097156"/>
                                        </p:tgtEl>
                                      </p:cBhvr>
                                    </p:animEffect>
                                  </p:childTnLst>
                                </p:cTn>
                              </p:par>
                            </p:childTnLst>
                          </p:cTn>
                        </p:par>
                        <p:par>
                          <p:cTn fill="hold" id="8">
                            <p:stCondLst>
                              <p:cond delay="500"/>
                            </p:stCondLst>
                            <p:childTnLst>
                              <p:par>
                                <p:cTn fill="hold" id="9" nodeType="afterEffect" presetClass="entr" presetID="42" presetSubtype="0">
                                  <p:stCondLst>
                                    <p:cond delay="0"/>
                                  </p:stCondLst>
                                  <p:childTnLst>
                                    <p:set>
                                      <p:cBhvr>
                                        <p:cTn dur="1" fill="hold" id="10">
                                          <p:stCondLst>
                                            <p:cond delay="0"/>
                                          </p:stCondLst>
                                        </p:cTn>
                                        <p:tgtEl>
                                          <p:spTgt spid="2097157"/>
                                        </p:tgtEl>
                                        <p:attrNameLst>
                                          <p:attrName>style.visibility</p:attrName>
                                        </p:attrNameLst>
                                      </p:cBhvr>
                                      <p:to>
                                        <p:strVal val="visible"/>
                                      </p:to>
                                    </p:set>
                                    <p:animEffect transition="in" filter="fade">
                                      <p:cBhvr>
                                        <p:cTn dur="1000" id="11"/>
                                        <p:tgtEl>
                                          <p:spTgt spid="2097157"/>
                                        </p:tgtEl>
                                      </p:cBhvr>
                                    </p:animEffect>
                                    <p:anim calcmode="lin" valueType="num">
                                      <p:cBhvr>
                                        <p:cTn dur="1000" fill="hold" id="12"/>
                                        <p:tgtEl>
                                          <p:spTgt spid="2097157"/>
                                        </p:tgtEl>
                                        <p:attrNameLst>
                                          <p:attrName>ppt_x</p:attrName>
                                        </p:attrNameLst>
                                      </p:cBhvr>
                                      <p:tavLst>
                                        <p:tav tm="0">
                                          <p:val>
                                            <p:strVal val="#ppt_x"/>
                                          </p:val>
                                        </p:tav>
                                        <p:tav tm="100000">
                                          <p:val>
                                            <p:strVal val="#ppt_x"/>
                                          </p:val>
                                        </p:tav>
                                      </p:tavLst>
                                    </p:anim>
                                    <p:anim calcmode="lin" valueType="num">
                                      <p:cBhvr>
                                        <p:cTn dur="1000" fill="hold" id="13"/>
                                        <p:tgtEl>
                                          <p:spTgt spid="2097157"/>
                                        </p:tgtEl>
                                        <p:attrNameLst>
                                          <p:attrName>ppt_y</p:attrName>
                                        </p:attrNameLst>
                                      </p:cBhvr>
                                      <p:tavLst>
                                        <p:tav tm="0">
                                          <p:val>
                                            <p:strVal val="#ppt_y+.1"/>
                                          </p:val>
                                        </p:tav>
                                        <p:tav tm="100000">
                                          <p:val>
                                            <p:strVal val="#ppt_y"/>
                                          </p:val>
                                        </p:tav>
                                      </p:tavLst>
                                    </p:anim>
                                  </p:childTnLst>
                                </p:cTn>
                              </p:par>
                            </p:childTnLst>
                          </p:cTn>
                        </p:par>
                        <p:par>
                          <p:cTn fill="hold" id="14">
                            <p:stCondLst>
                              <p:cond delay="1500"/>
                            </p:stCondLst>
                            <p:childTnLst>
                              <p:par>
                                <p:cTn fill="hold" id="15" nodeType="afterEffect" presetClass="entr" presetID="42" presetSubtype="0">
                                  <p:stCondLst>
                                    <p:cond delay="0"/>
                                  </p:stCondLst>
                                  <p:childTnLst>
                                    <p:set>
                                      <p:cBhvr>
                                        <p:cTn dur="1" fill="hold" id="16">
                                          <p:stCondLst>
                                            <p:cond delay="0"/>
                                          </p:stCondLst>
                                        </p:cTn>
                                        <p:tgtEl>
                                          <p:spTgt spid="2097158"/>
                                        </p:tgtEl>
                                        <p:attrNameLst>
                                          <p:attrName>style.visibility</p:attrName>
                                        </p:attrNameLst>
                                      </p:cBhvr>
                                      <p:to>
                                        <p:strVal val="visible"/>
                                      </p:to>
                                    </p:set>
                                    <p:animEffect transition="in" filter="fade">
                                      <p:cBhvr>
                                        <p:cTn dur="1000" id="17"/>
                                        <p:tgtEl>
                                          <p:spTgt spid="2097158"/>
                                        </p:tgtEl>
                                      </p:cBhvr>
                                    </p:animEffect>
                                    <p:anim calcmode="lin" valueType="num">
                                      <p:cBhvr>
                                        <p:cTn dur="1000" fill="hold" id="18"/>
                                        <p:tgtEl>
                                          <p:spTgt spid="2097158"/>
                                        </p:tgtEl>
                                        <p:attrNameLst>
                                          <p:attrName>ppt_x</p:attrName>
                                        </p:attrNameLst>
                                      </p:cBhvr>
                                      <p:tavLst>
                                        <p:tav tm="0">
                                          <p:val>
                                            <p:strVal val="#ppt_x"/>
                                          </p:val>
                                        </p:tav>
                                        <p:tav tm="100000">
                                          <p:val>
                                            <p:strVal val="#ppt_x"/>
                                          </p:val>
                                        </p:tav>
                                      </p:tavLst>
                                    </p:anim>
                                    <p:anim calcmode="lin" valueType="num">
                                      <p:cBhvr>
                                        <p:cTn dur="1000" fill="hold" id="19"/>
                                        <p:tgtEl>
                                          <p:spTgt spid="2097158"/>
                                        </p:tgtEl>
                                        <p:attrNameLst>
                                          <p:attrName>ppt_y</p:attrName>
                                        </p:attrNameLst>
                                      </p:cBhvr>
                                      <p:tavLst>
                                        <p:tav tm="0">
                                          <p:val>
                                            <p:strVal val="#ppt_y+.1"/>
                                          </p:val>
                                        </p:tav>
                                        <p:tav tm="100000">
                                          <p:val>
                                            <p:strVal val="#ppt_y"/>
                                          </p:val>
                                        </p:tav>
                                      </p:tavLst>
                                    </p:anim>
                                  </p:childTnLst>
                                </p:cTn>
                              </p:par>
                            </p:childTnLst>
                          </p:cTn>
                        </p:par>
                        <p:par>
                          <p:cTn fill="hold" id="20">
                            <p:stCondLst>
                              <p:cond delay="2500"/>
                            </p:stCondLst>
                            <p:childTnLst>
                              <p:par>
                                <p:cTn fill="hold" id="21" nodeType="afterEffect" presetClass="entr" presetID="42" presetSubtype="0">
                                  <p:stCondLst>
                                    <p:cond delay="0"/>
                                  </p:stCondLst>
                                  <p:childTnLst>
                                    <p:set>
                                      <p:cBhvr>
                                        <p:cTn dur="1" fill="hold" id="22">
                                          <p:stCondLst>
                                            <p:cond delay="0"/>
                                          </p:stCondLst>
                                        </p:cTn>
                                        <p:tgtEl>
                                          <p:spTgt spid="2097159"/>
                                        </p:tgtEl>
                                        <p:attrNameLst>
                                          <p:attrName>style.visibility</p:attrName>
                                        </p:attrNameLst>
                                      </p:cBhvr>
                                      <p:to>
                                        <p:strVal val="visible"/>
                                      </p:to>
                                    </p:set>
                                    <p:animEffect transition="in" filter="fade">
                                      <p:cBhvr>
                                        <p:cTn dur="1000" id="23"/>
                                        <p:tgtEl>
                                          <p:spTgt spid="2097159"/>
                                        </p:tgtEl>
                                      </p:cBhvr>
                                    </p:animEffect>
                                    <p:anim calcmode="lin" valueType="num">
                                      <p:cBhvr>
                                        <p:cTn dur="1000" fill="hold" id="24"/>
                                        <p:tgtEl>
                                          <p:spTgt spid="2097159"/>
                                        </p:tgtEl>
                                        <p:attrNameLst>
                                          <p:attrName>ppt_x</p:attrName>
                                        </p:attrNameLst>
                                      </p:cBhvr>
                                      <p:tavLst>
                                        <p:tav tm="0">
                                          <p:val>
                                            <p:strVal val="#ppt_x"/>
                                          </p:val>
                                        </p:tav>
                                        <p:tav tm="100000">
                                          <p:val>
                                            <p:strVal val="#ppt_x"/>
                                          </p:val>
                                        </p:tav>
                                      </p:tavLst>
                                    </p:anim>
                                    <p:anim calcmode="lin" valueType="num">
                                      <p:cBhvr>
                                        <p:cTn dur="1000" fill="hold" id="25"/>
                                        <p:tgtEl>
                                          <p:spTgt spid="2097159"/>
                                        </p:tgtEl>
                                        <p:attrNameLst>
                                          <p:attrName>ppt_y</p:attrName>
                                        </p:attrNameLst>
                                      </p:cBhvr>
                                      <p:tavLst>
                                        <p:tav tm="0">
                                          <p:val>
                                            <p:strVal val="#ppt_y+.1"/>
                                          </p:val>
                                        </p:tav>
                                        <p:tav tm="100000">
                                          <p:val>
                                            <p:strVal val="#ppt_y"/>
                                          </p:val>
                                        </p:tav>
                                      </p:tavLst>
                                    </p:anim>
                                  </p:childTnLst>
                                </p:cTn>
                              </p:par>
                            </p:childTnLst>
                          </p:cTn>
                        </p:par>
                        <p:par>
                          <p:cTn fill="hold" id="26">
                            <p:stCondLst>
                              <p:cond delay="3500"/>
                            </p:stCondLst>
                            <p:childTnLst>
                              <p:par>
                                <p:cTn fill="hold" grpId="0" id="27" nodeType="afterEffect" presetClass="entr" presetID="42" presetSubtype="0">
                                  <p:stCondLst>
                                    <p:cond delay="0"/>
                                  </p:stCondLst>
                                  <p:childTnLst>
                                    <p:set>
                                      <p:cBhvr>
                                        <p:cTn dur="1" fill="hold" id="28">
                                          <p:stCondLst>
                                            <p:cond delay="0"/>
                                          </p:stCondLst>
                                        </p:cTn>
                                        <p:tgtEl>
                                          <p:spTgt spid="1048591"/>
                                        </p:tgtEl>
                                        <p:attrNameLst>
                                          <p:attrName>style.visibility</p:attrName>
                                        </p:attrNameLst>
                                      </p:cBhvr>
                                      <p:to>
                                        <p:strVal val="visible"/>
                                      </p:to>
                                    </p:set>
                                    <p:animEffect transition="in" filter="fade">
                                      <p:cBhvr>
                                        <p:cTn dur="1000" id="29"/>
                                        <p:tgtEl>
                                          <p:spTgt spid="1048591"/>
                                        </p:tgtEl>
                                      </p:cBhvr>
                                    </p:animEffect>
                                    <p:anim calcmode="lin" valueType="num">
                                      <p:cBhvr>
                                        <p:cTn dur="1000" fill="hold" id="30"/>
                                        <p:tgtEl>
                                          <p:spTgt spid="1048591"/>
                                        </p:tgtEl>
                                        <p:attrNameLst>
                                          <p:attrName>ppt_x</p:attrName>
                                        </p:attrNameLst>
                                      </p:cBhvr>
                                      <p:tavLst>
                                        <p:tav tm="0">
                                          <p:val>
                                            <p:strVal val="#ppt_x"/>
                                          </p:val>
                                        </p:tav>
                                        <p:tav tm="100000">
                                          <p:val>
                                            <p:strVal val="#ppt_x"/>
                                          </p:val>
                                        </p:tav>
                                      </p:tavLst>
                                    </p:anim>
                                    <p:anim calcmode="lin" valueType="num">
                                      <p:cBhvr>
                                        <p:cTn dur="1000" fill="hold" id="31"/>
                                        <p:tgtEl>
                                          <p:spTgt spid="1048591"/>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1" id="34" nodeType="clickEffect" presetClass="exit" presetID="42" presetSubtype="0">
                                  <p:stCondLst>
                                    <p:cond delay="0"/>
                                  </p:stCondLst>
                                  <p:childTnLst>
                                    <p:animEffect transition="out" filter="fade">
                                      <p:cBhvr>
                                        <p:cTn dur="1000" id="35"/>
                                        <p:tgtEl>
                                          <p:spTgt spid="1048591"/>
                                        </p:tgtEl>
                                      </p:cBhvr>
                                    </p:animEffect>
                                    <p:anim calcmode="lin" valueType="num">
                                      <p:cBhvr>
                                        <p:cTn dur="1000" id="36"/>
                                        <p:tgtEl>
                                          <p:spTgt spid="1048591"/>
                                        </p:tgtEl>
                                        <p:attrNameLst>
                                          <p:attrName>ppt_x</p:attrName>
                                        </p:attrNameLst>
                                      </p:cBhvr>
                                      <p:tavLst>
                                        <p:tav tm="0">
                                          <p:val>
                                            <p:strVal val="ppt_x"/>
                                          </p:val>
                                        </p:tav>
                                        <p:tav tm="100000">
                                          <p:val>
                                            <p:strVal val="ppt_x"/>
                                          </p:val>
                                        </p:tav>
                                      </p:tavLst>
                                    </p:anim>
                                    <p:anim calcmode="lin" valueType="num">
                                      <p:cBhvr>
                                        <p:cTn dur="1000" id="37"/>
                                        <p:tgtEl>
                                          <p:spTgt spid="1048591"/>
                                        </p:tgtEl>
                                        <p:attrNameLst>
                                          <p:attrName>ppt_y</p:attrName>
                                        </p:attrNameLst>
                                      </p:cBhvr>
                                      <p:tavLst>
                                        <p:tav tm="0">
                                          <p:val>
                                            <p:strVal val="ppt_y"/>
                                          </p:val>
                                        </p:tav>
                                        <p:tav tm="100000">
                                          <p:val>
                                            <p:strVal val="ppt_y+.1"/>
                                          </p:val>
                                        </p:tav>
                                      </p:tavLst>
                                    </p:anim>
                                    <p:set>
                                      <p:cBhvr>
                                        <p:cTn dur="1" fill="hold" id="38">
                                          <p:stCondLst>
                                            <p:cond delay="999"/>
                                          </p:stCondLst>
                                        </p:cTn>
                                        <p:tgtEl>
                                          <p:spTgt spid="1048591"/>
                                        </p:tgtEl>
                                        <p:attrNameLst>
                                          <p:attrName>style.visibility</p:attrName>
                                        </p:attrNameLst>
                                      </p:cBhvr>
                                      <p:to>
                                        <p:strVal val="hidden"/>
                                      </p:to>
                                    </p:set>
                                  </p:childTnLst>
                                </p:cTn>
                              </p:par>
                            </p:childTnLst>
                          </p:cTn>
                        </p:par>
                        <p:par>
                          <p:cTn fill="hold" id="39">
                            <p:stCondLst>
                              <p:cond delay="1000"/>
                            </p:stCondLst>
                            <p:childTnLst>
                              <p:par>
                                <p:cTn fill="hold" grpId="0" id="40" nodeType="afterEffect" presetClass="entr" presetID="21" presetSubtype="1">
                                  <p:stCondLst>
                                    <p:cond delay="0"/>
                                  </p:stCondLst>
                                  <p:childTnLst>
                                    <p:set>
                                      <p:cBhvr>
                                        <p:cTn dur="1" fill="hold" id="41">
                                          <p:stCondLst>
                                            <p:cond delay="0"/>
                                          </p:stCondLst>
                                        </p:cTn>
                                        <p:tgtEl>
                                          <p:spTgt spid="1048590"/>
                                        </p:tgtEl>
                                        <p:attrNameLst>
                                          <p:attrName>style.visibility</p:attrName>
                                        </p:attrNameLst>
                                      </p:cBhvr>
                                      <p:to>
                                        <p:strVal val="visible"/>
                                      </p:to>
                                    </p:set>
                                    <p:animEffect transition="in" filter="wheel(1)">
                                      <p:cBhvr>
                                        <p:cTn dur="2000" id="42"/>
                                        <p:tgtEl>
                                          <p:spTgt spid="1048590"/>
                                        </p:tgtEl>
                                      </p:cBhvr>
                                    </p:animEffect>
                                  </p:childTnLst>
                                </p:cTn>
                              </p:par>
                            </p:childTnLst>
                          </p:cTn>
                        </p:par>
                      </p:childTnLst>
                    </p:cTn>
                  </p:par>
                  <p:par>
                    <p:cTn fill="hold" id="43">
                      <p:stCondLst>
                        <p:cond delay="indefinite"/>
                      </p:stCondLst>
                      <p:childTnLst>
                        <p:par>
                          <p:cTn fill="hold" id="44">
                            <p:stCondLst>
                              <p:cond delay="0"/>
                            </p:stCondLst>
                            <p:childTnLst>
                              <p:par>
                                <p:cTn fill="hold" grpId="1" id="45" nodeType="clickEffect" presetClass="exit" presetID="35" presetSubtype="0">
                                  <p:stCondLst>
                                    <p:cond delay="0"/>
                                  </p:stCondLst>
                                  <p:childTnLst>
                                    <p:animEffect transition="out" filter="fade">
                                      <p:cBhvr>
                                        <p:cTn dur="2000" id="46"/>
                                        <p:tgtEl>
                                          <p:spTgt spid="1048590"/>
                                        </p:tgtEl>
                                      </p:cBhvr>
                                    </p:animEffect>
                                    <p:anim calcmode="lin" valueType="num">
                                      <p:cBhvr>
                                        <p:cTn dur="2000" id="47"/>
                                        <p:tgtEl>
                                          <p:spTgt spid="1048590"/>
                                        </p:tgtEl>
                                        <p:attrNameLst>
                                          <p:attrName>style.rotation</p:attrName>
                                        </p:attrNameLst>
                                      </p:cBhvr>
                                      <p:tavLst>
                                        <p:tav tm="0">
                                          <p:val>
                                            <p:fltVal val="0.0"/>
                                          </p:val>
                                        </p:tav>
                                        <p:tav tm="100000">
                                          <p:val>
                                            <p:fltVal val="720.0"/>
                                          </p:val>
                                        </p:tav>
                                      </p:tavLst>
                                    </p:anim>
                                    <p:anim calcmode="lin" valueType="num">
                                      <p:cBhvr>
                                        <p:cTn dur="2000" id="48"/>
                                        <p:tgtEl>
                                          <p:spTgt spid="1048590"/>
                                        </p:tgtEl>
                                        <p:attrNameLst>
                                          <p:attrName>ppt_h</p:attrName>
                                        </p:attrNameLst>
                                      </p:cBhvr>
                                      <p:tavLst>
                                        <p:tav tm="0">
                                          <p:val>
                                            <p:strVal val="ppt_h"/>
                                          </p:val>
                                        </p:tav>
                                        <p:tav tm="100000">
                                          <p:val>
                                            <p:fltVal val="0.0"/>
                                          </p:val>
                                        </p:tav>
                                      </p:tavLst>
                                    </p:anim>
                                    <p:anim calcmode="lin" valueType="num">
                                      <p:cBhvr>
                                        <p:cTn dur="2000" id="49"/>
                                        <p:tgtEl>
                                          <p:spTgt spid="1048590"/>
                                        </p:tgtEl>
                                        <p:attrNameLst>
                                          <p:attrName>ppt_w</p:attrName>
                                        </p:attrNameLst>
                                      </p:cBhvr>
                                      <p:tavLst>
                                        <p:tav tm="0">
                                          <p:val>
                                            <p:strVal val="ppt_w"/>
                                          </p:val>
                                        </p:tav>
                                        <p:tav tm="100000">
                                          <p:val>
                                            <p:fltVal val="0.0"/>
                                          </p:val>
                                        </p:tav>
                                      </p:tavLst>
                                    </p:anim>
                                    <p:set>
                                      <p:cBhvr>
                                        <p:cTn dur="1" fill="hold" id="50">
                                          <p:stCondLst>
                                            <p:cond delay="1999"/>
                                          </p:stCondLst>
                                        </p:cTn>
                                        <p:tgtEl>
                                          <p:spTgt spid="1048590"/>
                                        </p:tgtEl>
                                        <p:attrNameLst>
                                          <p:attrName>style.visibility</p:attrName>
                                        </p:attrNameLst>
                                      </p:cBhvr>
                                      <p:to>
                                        <p:strVal val="hidden"/>
                                      </p:to>
                                    </p:set>
                                  </p:childTnLst>
                                </p:cTn>
                              </p:par>
                            </p:childTnLst>
                          </p:cTn>
                        </p:par>
                        <p:par>
                          <p:cTn fill="hold" id="51">
                            <p:stCondLst>
                              <p:cond delay="2000"/>
                            </p:stCondLst>
                            <p:childTnLst>
                              <p:par>
                                <p:cTn fill="hold" id="52" nodeType="afterEffect" presetClass="exit" presetID="26" presetSubtype="0">
                                  <p:stCondLst>
                                    <p:cond delay="0"/>
                                  </p:stCondLst>
                                  <p:childTnLst>
                                    <p:animEffect transition="out" filter="wipe(down)">
                                      <p:cBhvr>
                                        <p:cTn accel="50000" dur="180" id="53">
                                          <p:stCondLst>
                                            <p:cond delay="1820"/>
                                          </p:stCondLst>
                                        </p:cTn>
                                        <p:tgtEl>
                                          <p:spTgt spid="2097157"/>
                                        </p:tgtEl>
                                      </p:cBhvr>
                                    </p:animEffect>
                                    <p:anim calcmode="lin" valueType="num">
                                      <p:cBhvr>
                                        <p:cTn dur="1822" id="54" tmFilter="0,0; 0.14,0.31; 0.43,0.73; 0.71,0.91; 1.0,1.0">
                                          <p:stCondLst>
                                            <p:cond delay="0"/>
                                          </p:stCondLst>
                                        </p:cTn>
                                        <p:tgtEl>
                                          <p:spTgt spid="2097157"/>
                                        </p:tgtEl>
                                        <p:attrNameLst>
                                          <p:attrName>ppt_x</p:attrName>
                                        </p:attrNameLst>
                                      </p:cBhvr>
                                      <p:tavLst>
                                        <p:tav tm="0">
                                          <p:val>
                                            <p:strVal val="ppt_x"/>
                                          </p:val>
                                        </p:tav>
                                        <p:tav tm="100000">
                                          <p:val>
                                            <p:strVal val="#ppt_x+0.25"/>
                                          </p:val>
                                        </p:tav>
                                      </p:tavLst>
                                    </p:anim>
                                    <p:anim calcmode="lin" valueType="num">
                                      <p:cBhvr>
                                        <p:cTn dur="178" id="55">
                                          <p:stCondLst>
                                            <p:cond delay="1822"/>
                                          </p:stCondLst>
                                        </p:cTn>
                                        <p:tgtEl>
                                          <p:spTgt spid="2097157"/>
                                        </p:tgtEl>
                                        <p:attrNameLst>
                                          <p:attrName>ppt_x</p:attrName>
                                        </p:attrNameLst>
                                      </p:cBhvr>
                                      <p:tavLst>
                                        <p:tav tm="0">
                                          <p:val>
                                            <p:strVal val="ppt_x"/>
                                          </p:val>
                                        </p:tav>
                                        <p:tav tm="100000">
                                          <p:val>
                                            <p:strVal val="ppt_x"/>
                                          </p:val>
                                        </p:tav>
                                      </p:tavLst>
                                    </p:anim>
                                    <p:anim calcmode="lin" valueType="num">
                                      <p:cBhvr>
                                        <p:cTn dur="664" id="56" tmFilter="0.0,0.0;0.25,0.07;0.50,0.2;0.75,0.467;1.0,1.0">
                                          <p:stCondLst>
                                            <p:cond delay="0"/>
                                          </p:stCondLst>
                                        </p:cTn>
                                        <p:tgtEl>
                                          <p:spTgt spid="209715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dur="664" id="57" tmFilter="0, 0; 0.125,0.2665; 0.25,0.4; 0.375,0.465; 0.5,0.5;  0.625,0.535; 0.75,0.6; 0.875,0.7335; 1,1">
                                          <p:stCondLst>
                                            <p:cond delay="664"/>
                                          </p:stCondLst>
                                        </p:cTn>
                                        <p:tgtEl>
                                          <p:spTgt spid="209715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dur="332" id="58" tmFilter="0, 0; 0.125,0.2665; 0.25,0.4; 0.375,0.465; 0.5,0.5;  0.625,0.535; 0.75,0.6; 0.875,0.7335; 1,1">
                                          <p:stCondLst>
                                            <p:cond delay="1324"/>
                                          </p:stCondLst>
                                        </p:cTn>
                                        <p:tgtEl>
                                          <p:spTgt spid="209715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dur="164" id="59" tmFilter="0, 0; 0.125,0.2665; 0.25,0.4; 0.375,0.465; 0.5,0.5;  0.625,0.535; 0.75,0.6; 0.875,0.7335; 1,1">
                                          <p:stCondLst>
                                            <p:cond delay="1656"/>
                                          </p:stCondLst>
                                        </p:cTn>
                                        <p:tgtEl>
                                          <p:spTgt spid="209715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accel="50000" dur="180" id="60">
                                          <p:stCondLst>
                                            <p:cond delay="1820"/>
                                          </p:stCondLst>
                                        </p:cTn>
                                        <p:tgtEl>
                                          <p:spTgt spid="2097157"/>
                                        </p:tgtEl>
                                        <p:attrNameLst>
                                          <p:attrName>ppt_y</p:attrName>
                                        </p:attrNameLst>
                                      </p:cBhvr>
                                      <p:tavLst>
                                        <p:tav tm="0">
                                          <p:val>
                                            <p:strVal val="ppt_y"/>
                                          </p:val>
                                        </p:tav>
                                        <p:tav tm="100000">
                                          <p:val>
                                            <p:strVal val="ppt_y+ppt_h"/>
                                          </p:val>
                                        </p:tav>
                                      </p:tavLst>
                                    </p:anim>
                                    <p:animScale>
                                      <p:cBhvr>
                                        <p:cTn dur="26" id="61">
                                          <p:stCondLst>
                                            <p:cond delay="620"/>
                                          </p:stCondLst>
                                        </p:cTn>
                                        <p:tgtEl>
                                          <p:spTgt spid="2097157"/>
                                        </p:tgtEl>
                                      </p:cBhvr>
                                      <p:to x="100000" y="60000"/>
                                    </p:animScale>
                                    <p:animScale>
                                      <p:cBhvr>
                                        <p:cTn decel="50000" dur="166" id="62">
                                          <p:stCondLst>
                                            <p:cond delay="646"/>
                                          </p:stCondLst>
                                        </p:cTn>
                                        <p:tgtEl>
                                          <p:spTgt spid="2097157"/>
                                        </p:tgtEl>
                                      </p:cBhvr>
                                      <p:to x="100000" y="100000"/>
                                    </p:animScale>
                                    <p:animScale>
                                      <p:cBhvr>
                                        <p:cTn dur="26" id="63">
                                          <p:stCondLst>
                                            <p:cond delay="1312"/>
                                          </p:stCondLst>
                                        </p:cTn>
                                        <p:tgtEl>
                                          <p:spTgt spid="2097157"/>
                                        </p:tgtEl>
                                      </p:cBhvr>
                                      <p:to x="100000" y="80000"/>
                                    </p:animScale>
                                    <p:animScale>
                                      <p:cBhvr>
                                        <p:cTn decel="50000" dur="166" id="64">
                                          <p:stCondLst>
                                            <p:cond delay="1338"/>
                                          </p:stCondLst>
                                        </p:cTn>
                                        <p:tgtEl>
                                          <p:spTgt spid="2097157"/>
                                        </p:tgtEl>
                                      </p:cBhvr>
                                      <p:to x="100000" y="100000"/>
                                    </p:animScale>
                                    <p:animScale>
                                      <p:cBhvr>
                                        <p:cTn dur="26" id="65">
                                          <p:stCondLst>
                                            <p:cond delay="1642"/>
                                          </p:stCondLst>
                                        </p:cTn>
                                        <p:tgtEl>
                                          <p:spTgt spid="2097157"/>
                                        </p:tgtEl>
                                      </p:cBhvr>
                                      <p:to x="100000" y="90000"/>
                                    </p:animScale>
                                    <p:animScale>
                                      <p:cBhvr>
                                        <p:cTn decel="50000" dur="166" id="66">
                                          <p:stCondLst>
                                            <p:cond delay="1668"/>
                                          </p:stCondLst>
                                        </p:cTn>
                                        <p:tgtEl>
                                          <p:spTgt spid="2097157"/>
                                        </p:tgtEl>
                                      </p:cBhvr>
                                      <p:to x="100000" y="100000"/>
                                    </p:animScale>
                                    <p:animScale>
                                      <p:cBhvr>
                                        <p:cTn dur="26" id="67">
                                          <p:stCondLst>
                                            <p:cond delay="1808"/>
                                          </p:stCondLst>
                                        </p:cTn>
                                        <p:tgtEl>
                                          <p:spTgt spid="2097157"/>
                                        </p:tgtEl>
                                      </p:cBhvr>
                                      <p:to x="100000" y="95000"/>
                                    </p:animScale>
                                    <p:animScale>
                                      <p:cBhvr>
                                        <p:cTn decel="50000" dur="166" id="68">
                                          <p:stCondLst>
                                            <p:cond delay="1834"/>
                                          </p:stCondLst>
                                        </p:cTn>
                                        <p:tgtEl>
                                          <p:spTgt spid="2097157"/>
                                        </p:tgtEl>
                                      </p:cBhvr>
                                      <p:to x="100000" y="100000"/>
                                    </p:animScale>
                                    <p:set>
                                      <p:cBhvr>
                                        <p:cTn dur="1" fill="hold" id="69">
                                          <p:stCondLst>
                                            <p:cond delay="1999"/>
                                          </p:stCondLst>
                                        </p:cTn>
                                        <p:tgtEl>
                                          <p:spTgt spid="2097157"/>
                                        </p:tgtEl>
                                        <p:attrNameLst>
                                          <p:attrName>style.visibility</p:attrName>
                                        </p:attrNameLst>
                                      </p:cBhvr>
                                      <p:to>
                                        <p:strVal val="hidden"/>
                                      </p:to>
                                    </p:set>
                                  </p:childTnLst>
                                </p:cTn>
                              </p:par>
                            </p:childTnLst>
                          </p:cTn>
                        </p:par>
                        <p:par>
                          <p:cTn fill="hold" id="70">
                            <p:stCondLst>
                              <p:cond delay="4000"/>
                            </p:stCondLst>
                            <p:childTnLst>
                              <p:par>
                                <p:cTn fill="hold" id="71" nodeType="afterEffect" presetClass="exit" presetID="42" presetSubtype="0">
                                  <p:stCondLst>
                                    <p:cond delay="0"/>
                                  </p:stCondLst>
                                  <p:childTnLst>
                                    <p:animEffect transition="out" filter="fade">
                                      <p:cBhvr>
                                        <p:cTn dur="1000" id="72"/>
                                        <p:tgtEl>
                                          <p:spTgt spid="2097159"/>
                                        </p:tgtEl>
                                      </p:cBhvr>
                                    </p:animEffect>
                                    <p:anim calcmode="lin" valueType="num">
                                      <p:cBhvr>
                                        <p:cTn dur="1000" id="73"/>
                                        <p:tgtEl>
                                          <p:spTgt spid="2097159"/>
                                        </p:tgtEl>
                                        <p:attrNameLst>
                                          <p:attrName>ppt_x</p:attrName>
                                        </p:attrNameLst>
                                      </p:cBhvr>
                                      <p:tavLst>
                                        <p:tav tm="0">
                                          <p:val>
                                            <p:strVal val="ppt_x"/>
                                          </p:val>
                                        </p:tav>
                                        <p:tav tm="100000">
                                          <p:val>
                                            <p:strVal val="ppt_x"/>
                                          </p:val>
                                        </p:tav>
                                      </p:tavLst>
                                    </p:anim>
                                    <p:anim calcmode="lin" valueType="num">
                                      <p:cBhvr>
                                        <p:cTn dur="1000" id="74"/>
                                        <p:tgtEl>
                                          <p:spTgt spid="2097159"/>
                                        </p:tgtEl>
                                        <p:attrNameLst>
                                          <p:attrName>ppt_y</p:attrName>
                                        </p:attrNameLst>
                                      </p:cBhvr>
                                      <p:tavLst>
                                        <p:tav tm="0">
                                          <p:val>
                                            <p:strVal val="ppt_y"/>
                                          </p:val>
                                        </p:tav>
                                        <p:tav tm="100000">
                                          <p:val>
                                            <p:strVal val="ppt_y+.1"/>
                                          </p:val>
                                        </p:tav>
                                      </p:tavLst>
                                    </p:anim>
                                    <p:set>
                                      <p:cBhvr>
                                        <p:cTn dur="1" fill="hold" id="75">
                                          <p:stCondLst>
                                            <p:cond delay="999"/>
                                          </p:stCondLst>
                                        </p:cTn>
                                        <p:tgtEl>
                                          <p:spTgt spid="2097159"/>
                                        </p:tgtEl>
                                        <p:attrNameLst>
                                          <p:attrName>style.visibility</p:attrName>
                                        </p:attrNameLst>
                                      </p:cBhvr>
                                      <p:to>
                                        <p:strVal val="hidden"/>
                                      </p:to>
                                    </p:set>
                                  </p:childTnLst>
                                </p:cTn>
                              </p:par>
                            </p:childTnLst>
                          </p:cTn>
                        </p:par>
                        <p:par>
                          <p:cTn fill="hold" id="76">
                            <p:stCondLst>
                              <p:cond delay="5000"/>
                            </p:stCondLst>
                            <p:childTnLst>
                              <p:par>
                                <p:cTn fill="hold" id="77" nodeType="afterEffect" presetClass="exit" presetID="6" presetSubtype="32">
                                  <p:stCondLst>
                                    <p:cond delay="0"/>
                                  </p:stCondLst>
                                  <p:childTnLst>
                                    <p:animEffect transition="out" filter="circle(out)">
                                      <p:cBhvr>
                                        <p:cTn dur="2000" id="78"/>
                                        <p:tgtEl>
                                          <p:spTgt spid="2097158"/>
                                        </p:tgtEl>
                                      </p:cBhvr>
                                    </p:animEffect>
                                    <p:set>
                                      <p:cBhvr>
                                        <p:cTn dur="1" fill="hold" id="79">
                                          <p:stCondLst>
                                            <p:cond delay="1999"/>
                                          </p:stCondLst>
                                        </p:cTn>
                                        <p:tgtEl>
                                          <p:spTgt spid="2097158"/>
                                        </p:tgtEl>
                                        <p:attrNameLst>
                                          <p:attrName>style.visibility</p:attrName>
                                        </p:attrNameLst>
                                      </p:cBhvr>
                                      <p:to>
                                        <p:strVal val="hidden"/>
                                      </p:to>
                                    </p:set>
                                  </p:childTnLst>
                                </p:cTn>
                              </p:par>
                            </p:childTnLst>
                          </p:cTn>
                        </p:par>
                        <p:par>
                          <p:cTn fill="hold" id="80">
                            <p:stCondLst>
                              <p:cond delay="7000"/>
                            </p:stCondLst>
                            <p:childTnLst>
                              <p:par>
                                <p:cTn fill="hold" id="81" nodeType="afterEffect" presetClass="exit" presetID="31" presetSubtype="0">
                                  <p:stCondLst>
                                    <p:cond delay="0"/>
                                  </p:stCondLst>
                                  <p:childTnLst>
                                    <p:anim calcmode="lin" valueType="num">
                                      <p:cBhvr>
                                        <p:cTn dur="1000" id="82"/>
                                        <p:tgtEl>
                                          <p:spTgt spid="2097156"/>
                                        </p:tgtEl>
                                        <p:attrNameLst>
                                          <p:attrName>ppt_w</p:attrName>
                                        </p:attrNameLst>
                                      </p:cBhvr>
                                      <p:tavLst>
                                        <p:tav tm="0">
                                          <p:val>
                                            <p:strVal val="ppt_w"/>
                                          </p:val>
                                        </p:tav>
                                        <p:tav tm="100000">
                                          <p:val>
                                            <p:fltVal val="0.0"/>
                                          </p:val>
                                        </p:tav>
                                      </p:tavLst>
                                    </p:anim>
                                    <p:anim calcmode="lin" valueType="num">
                                      <p:cBhvr>
                                        <p:cTn dur="1000" id="83"/>
                                        <p:tgtEl>
                                          <p:spTgt spid="2097156"/>
                                        </p:tgtEl>
                                        <p:attrNameLst>
                                          <p:attrName>ppt_h</p:attrName>
                                        </p:attrNameLst>
                                      </p:cBhvr>
                                      <p:tavLst>
                                        <p:tav tm="0">
                                          <p:val>
                                            <p:strVal val="ppt_h"/>
                                          </p:val>
                                        </p:tav>
                                        <p:tav tm="100000">
                                          <p:val>
                                            <p:fltVal val="0.0"/>
                                          </p:val>
                                        </p:tav>
                                      </p:tavLst>
                                    </p:anim>
                                    <p:anim calcmode="lin" valueType="num">
                                      <p:cBhvr>
                                        <p:cTn dur="1000" id="84"/>
                                        <p:tgtEl>
                                          <p:spTgt spid="2097156"/>
                                        </p:tgtEl>
                                        <p:attrNameLst>
                                          <p:attrName>style.rotation</p:attrName>
                                        </p:attrNameLst>
                                      </p:cBhvr>
                                      <p:tavLst>
                                        <p:tav tm="0">
                                          <p:val>
                                            <p:fltVal val="0.0"/>
                                          </p:val>
                                        </p:tav>
                                        <p:tav tm="100000">
                                          <p:val>
                                            <p:fltVal val="90.0"/>
                                          </p:val>
                                        </p:tav>
                                      </p:tavLst>
                                    </p:anim>
                                    <p:animEffect transition="out" filter="fade">
                                      <p:cBhvr>
                                        <p:cTn dur="1000" id="85"/>
                                        <p:tgtEl>
                                          <p:spTgt spid="2097156"/>
                                        </p:tgtEl>
                                      </p:cBhvr>
                                    </p:animEffect>
                                    <p:set>
                                      <p:cBhvr>
                                        <p:cTn dur="1" fill="hold" id="86">
                                          <p:stCondLst>
                                            <p:cond delay="999"/>
                                          </p:stCondLst>
                                        </p:cTn>
                                        <p:tgtEl>
                                          <p:spTgt spid="20971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0" grpId="0"/>
      <p:bldP spid="1048590" grpId="1"/>
      <p:bldP spid="1048591" grpId="0"/>
      <p:bldP spid="104859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pic>
        <p:nvPicPr>
          <p:cNvPr id="2097160" name="Picture 3" descr="C:\Users\user\Downloads\download (4).jpg"/>
          <p:cNvPicPr>
            <a:picLocks noChangeAspect="1" noChangeArrowheads="1"/>
          </p:cNvPicPr>
          <p:nvPr/>
        </p:nvPicPr>
        <p:blipFill rotWithShape="1">
          <a:blip xmlns:r="http://schemas.openxmlformats.org/officeDocument/2006/relationships" r:embed="rId1"/>
          <a:srcRect l="1903" t="25607" r="1936" b="22515"/>
          <a:stretch>
            <a:fillRect/>
          </a:stretch>
        </p:blipFill>
        <p:spPr bwMode="auto">
          <a:xfrm>
            <a:off x="-14952" y="17794"/>
            <a:ext cx="9143999" cy="1591626"/>
          </a:xfrm>
          <a:prstGeom prst="rect"/>
          <a:ln>
            <a:noFill/>
          </a:ln>
          <a:effectLst>
            <a:outerShdw algn="tl" blurRad="292100" dir="2700000" dist="139700" rotWithShape="0">
              <a:srgbClr val="333333">
                <a:alpha val="65000"/>
              </a:srgbClr>
            </a:outerShdw>
          </a:effectLst>
        </p:spPr>
      </p:pic>
      <p:pic>
        <p:nvPicPr>
          <p:cNvPr id="2097161" name="Picture 4"/>
          <p:cNvPicPr>
            <a:picLocks noChangeAspect="1" noChangeArrowheads="1"/>
          </p:cNvPicPr>
          <p:nvPr/>
        </p:nvPicPr>
        <p:blipFill rotWithShape="1">
          <a:blip xmlns:r="http://schemas.openxmlformats.org/officeDocument/2006/relationships" r:embed="rId2"/>
          <a:srcRect l="2158" t="8375" r="3133" b="14096"/>
          <a:stretch>
            <a:fillRect/>
          </a:stretch>
        </p:blipFill>
        <p:spPr bwMode="auto">
          <a:xfrm rot="10800000">
            <a:off x="-108521" y="5165680"/>
            <a:ext cx="9252520" cy="1692320"/>
          </a:xfrm>
          <a:prstGeom prst="rect"/>
          <a:noFill/>
          <a:ln>
            <a:noFill/>
          </a:ln>
          <a:effectLst/>
        </p:spPr>
      </p:pic>
      <p:sp>
        <p:nvSpPr>
          <p:cNvPr id="1048595" name="TextBox 2"/>
          <p:cNvSpPr txBox="1"/>
          <p:nvPr/>
        </p:nvSpPr>
        <p:spPr>
          <a:xfrm>
            <a:off x="950289" y="2144565"/>
            <a:ext cx="7056784" cy="802639"/>
          </a:xfrm>
          <a:prstGeom prst="rect"/>
          <a:noFill/>
        </p:spPr>
        <p:txBody>
          <a:bodyPr rtlCol="0" wrap="square">
            <a:spAutoFit/>
          </a:bodyPr>
          <a:p>
            <a:r>
              <a:rPr dirty="0" sz="2400" lang="en-US" err="1" smtClean="0">
                <a:latin typeface="Times New Roman" pitchFamily="18" charset="0"/>
                <a:cs typeface="Times New Roman" pitchFamily="18" charset="0"/>
              </a:rPr>
              <a:t>Langkah-langkah</a:t>
            </a:r>
            <a:r>
              <a:rPr dirty="0" sz="2400" lang="en-US" smtClean="0">
                <a:latin typeface="Times New Roman" pitchFamily="18" charset="0"/>
                <a:cs typeface="Times New Roman" pitchFamily="18" charset="0"/>
              </a:rPr>
              <a:t> </a:t>
            </a:r>
            <a:r>
              <a:rPr dirty="0" sz="2400" lang="en-US" err="1" smtClean="0">
                <a:latin typeface="Times New Roman" pitchFamily="18" charset="0"/>
                <a:cs typeface="Times New Roman" pitchFamily="18" charset="0"/>
              </a:rPr>
              <a:t>mengarang</a:t>
            </a:r>
            <a:r>
              <a:rPr dirty="0" sz="2400" lang="en-US" smtClean="0">
                <a:latin typeface="Times New Roman" pitchFamily="18" charset="0"/>
                <a:cs typeface="Times New Roman" pitchFamily="18" charset="0"/>
              </a:rPr>
              <a:t> </a:t>
            </a:r>
            <a:r>
              <a:rPr dirty="0" sz="2400" lang="en-US" err="1" smtClean="0">
                <a:latin typeface="Times New Roman" pitchFamily="18" charset="0"/>
                <a:cs typeface="Times New Roman" pitchFamily="18" charset="0"/>
              </a:rPr>
              <a:t>penulisan</a:t>
            </a:r>
            <a:r>
              <a:rPr dirty="0" sz="2400" lang="en-US" smtClean="0">
                <a:latin typeface="Times New Roman" pitchFamily="18" charset="0"/>
                <a:cs typeface="Times New Roman" pitchFamily="18" charset="0"/>
              </a:rPr>
              <a:t> </a:t>
            </a:r>
            <a:r>
              <a:rPr dirty="0" sz="2400" lang="en-US" err="1" smtClean="0">
                <a:latin typeface="Times New Roman" pitchFamily="18" charset="0"/>
                <a:cs typeface="Times New Roman" pitchFamily="18" charset="0"/>
              </a:rPr>
              <a:t>karangan</a:t>
            </a:r>
            <a:r>
              <a:rPr dirty="0" sz="2400" lang="en-US" smtClean="0">
                <a:latin typeface="Times New Roman" pitchFamily="18" charset="0"/>
                <a:cs typeface="Times New Roman" pitchFamily="18" charset="0"/>
              </a:rPr>
              <a:t> </a:t>
            </a:r>
            <a:r>
              <a:rPr dirty="0" sz="2400" lang="en-US" err="1" smtClean="0">
                <a:latin typeface="Times New Roman" pitchFamily="18" charset="0"/>
                <a:cs typeface="Times New Roman" pitchFamily="18" charset="0"/>
              </a:rPr>
              <a:t>ilmiah</a:t>
            </a:r>
            <a:endParaRPr dirty="0" sz="2400" lang="en-US">
              <a:latin typeface="Times New Roman" pitchFamily="18" charset="0"/>
              <a:cs typeface="Times New Roman" pitchFamily="18" charset="0"/>
            </a:endParaRPr>
          </a:p>
        </p:txBody>
      </p:sp>
      <p:sp>
        <p:nvSpPr>
          <p:cNvPr id="1048596" name="Right Arrow 3"/>
          <p:cNvSpPr/>
          <p:nvPr/>
        </p:nvSpPr>
        <p:spPr>
          <a:xfrm>
            <a:off x="2771800" y="2741805"/>
            <a:ext cx="360040" cy="216024"/>
          </a:xfrm>
          <a:prstGeom prst="rightArrow"/>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97" name="TextBox 4"/>
          <p:cNvSpPr txBox="1"/>
          <p:nvPr/>
        </p:nvSpPr>
        <p:spPr>
          <a:xfrm>
            <a:off x="3131841" y="2623339"/>
            <a:ext cx="4875232" cy="338554"/>
          </a:xfrm>
          <a:prstGeom prst="rect"/>
          <a:noFill/>
        </p:spPr>
        <p:txBody>
          <a:bodyPr rtlCol="0" wrap="square">
            <a:spAutoFit/>
          </a:bodyPr>
          <a:p>
            <a:r>
              <a:rPr dirty="0" sz="1600" lang="en-US" err="1" smtClean="0">
                <a:latin typeface="Times New Roman" pitchFamily="18" charset="0"/>
                <a:cs typeface="Times New Roman" pitchFamily="18" charset="0"/>
              </a:rPr>
              <a:t>Menentukan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tema</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topik</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judul</a:t>
            </a:r>
            <a:endParaRPr dirty="0" sz="1600" lang="en-US">
              <a:latin typeface="Times New Roman" pitchFamily="18" charset="0"/>
              <a:cs typeface="Times New Roman" pitchFamily="18" charset="0"/>
            </a:endParaRPr>
          </a:p>
        </p:txBody>
      </p:sp>
      <p:cxnSp>
        <p:nvCxnSpPr>
          <p:cNvPr id="3145728" name="Elbow Connector 6"/>
          <p:cNvCxnSpPr>
            <a:cxnSpLocks/>
            <a:endCxn id="1048596" idx="1"/>
          </p:cNvCxnSpPr>
          <p:nvPr/>
        </p:nvCxnSpPr>
        <p:spPr>
          <a:xfrm>
            <a:off x="2123728" y="2741805"/>
            <a:ext cx="648072" cy="10801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45729" name="Elbow Connector 22"/>
          <p:cNvCxnSpPr>
            <a:cxnSpLocks/>
            <a:endCxn id="1048598" idx="1"/>
          </p:cNvCxnSpPr>
          <p:nvPr/>
        </p:nvCxnSpPr>
        <p:spPr>
          <a:xfrm>
            <a:off x="2123728" y="2990561"/>
            <a:ext cx="638922" cy="1624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48598" name="Right Arrow 23"/>
          <p:cNvSpPr/>
          <p:nvPr/>
        </p:nvSpPr>
        <p:spPr>
          <a:xfrm>
            <a:off x="2762650" y="3041391"/>
            <a:ext cx="360040" cy="223268"/>
          </a:xfrm>
          <a:prstGeom prst="rightArrow"/>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99" name="TextBox 25"/>
          <p:cNvSpPr txBox="1"/>
          <p:nvPr/>
        </p:nvSpPr>
        <p:spPr>
          <a:xfrm>
            <a:off x="3131840" y="2932401"/>
            <a:ext cx="4896544" cy="338554"/>
          </a:xfrm>
          <a:prstGeom prst="rect"/>
          <a:noFill/>
        </p:spPr>
        <p:txBody>
          <a:bodyPr rtlCol="0" wrap="square">
            <a:spAutoFit/>
          </a:bodyPr>
          <a:p>
            <a:r>
              <a:rPr dirty="0" sz="1600" lang="en-US" err="1" smtClean="0">
                <a:latin typeface="Times New Roman" pitchFamily="18" charset="0"/>
                <a:cs typeface="Times New Roman" pitchFamily="18" charset="0"/>
              </a:rPr>
              <a:t>Menentukan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tujuan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penulisan</a:t>
            </a:r>
            <a:endParaRPr dirty="0" sz="1600" lang="en-US">
              <a:latin typeface="Times New Roman" pitchFamily="18" charset="0"/>
              <a:cs typeface="Times New Roman" pitchFamily="18" charset="0"/>
            </a:endParaRPr>
          </a:p>
        </p:txBody>
      </p:sp>
      <p:cxnSp>
        <p:nvCxnSpPr>
          <p:cNvPr id="3145730" name="Elbow Connector 29"/>
          <p:cNvCxnSpPr>
            <a:cxnSpLocks/>
            <a:endCxn id="1048600" idx="1"/>
          </p:cNvCxnSpPr>
          <p:nvPr/>
        </p:nvCxnSpPr>
        <p:spPr>
          <a:xfrm>
            <a:off x="2123728" y="3264659"/>
            <a:ext cx="654173" cy="243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048600" name="Right Arrow 1031"/>
          <p:cNvSpPr/>
          <p:nvPr/>
        </p:nvSpPr>
        <p:spPr>
          <a:xfrm>
            <a:off x="2777901" y="3409067"/>
            <a:ext cx="353940" cy="197479"/>
          </a:xfrm>
          <a:prstGeom prst="rightArrow">
            <a:avLst>
              <a:gd name="adj1" fmla="val 57581"/>
              <a:gd name="adj2" fmla="val 50000"/>
            </a:avLst>
          </a:prstGeom>
          <a:solidFill>
            <a:schemeClr val="accent5">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01" name="TextBox 1037"/>
          <p:cNvSpPr txBox="1"/>
          <p:nvPr/>
        </p:nvSpPr>
        <p:spPr>
          <a:xfrm>
            <a:off x="3131840" y="3313134"/>
            <a:ext cx="4875233" cy="338554"/>
          </a:xfrm>
          <a:prstGeom prst="rect"/>
          <a:noFill/>
        </p:spPr>
        <p:txBody>
          <a:bodyPr rtlCol="0" wrap="square">
            <a:spAutoFit/>
          </a:bodyPr>
          <a:p>
            <a:r>
              <a:rPr dirty="0" sz="1600" lang="en-US" err="1" smtClean="0">
                <a:latin typeface="Times New Roman" pitchFamily="18" charset="0"/>
                <a:cs typeface="Times New Roman" pitchFamily="18" charset="0"/>
              </a:rPr>
              <a:t>Menentukan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sumber</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bahan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penulisan</a:t>
            </a:r>
            <a:endParaRPr dirty="0" sz="1600" lang="en-US">
              <a:latin typeface="Times New Roman" pitchFamily="18" charset="0"/>
              <a:cs typeface="Times New Roman" pitchFamily="18" charset="0"/>
            </a:endParaRPr>
          </a:p>
        </p:txBody>
      </p:sp>
      <p:sp>
        <p:nvSpPr>
          <p:cNvPr id="1048602" name="Right Arrow 1047"/>
          <p:cNvSpPr/>
          <p:nvPr/>
        </p:nvSpPr>
        <p:spPr>
          <a:xfrm>
            <a:off x="2774851" y="3750471"/>
            <a:ext cx="360040" cy="237404"/>
          </a:xfrm>
          <a:prstGeom prst="rightArrow"/>
          <a:solidFill>
            <a:schemeClr val="accent5">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31" name="Elbow Connector 1052"/>
          <p:cNvCxnSpPr>
            <a:cxnSpLocks/>
            <a:endCxn id="1048602" idx="1"/>
          </p:cNvCxnSpPr>
          <p:nvPr/>
        </p:nvCxnSpPr>
        <p:spPr>
          <a:xfrm>
            <a:off x="2123728" y="3645024"/>
            <a:ext cx="651123" cy="224149"/>
          </a:xfrm>
          <a:prstGeom prst="bentConnector3"/>
        </p:spPr>
        <p:style>
          <a:lnRef idx="1">
            <a:schemeClr val="accent1"/>
          </a:lnRef>
          <a:fillRef idx="0">
            <a:schemeClr val="accent1"/>
          </a:fillRef>
          <a:effectRef idx="0">
            <a:schemeClr val="accent1"/>
          </a:effectRef>
          <a:fontRef idx="minor">
            <a:schemeClr val="tx1"/>
          </a:fontRef>
        </p:style>
      </p:cxnSp>
      <p:sp>
        <p:nvSpPr>
          <p:cNvPr id="1048603" name="Right Arrow 1055"/>
          <p:cNvSpPr/>
          <p:nvPr/>
        </p:nvSpPr>
        <p:spPr>
          <a:xfrm>
            <a:off x="2762650" y="4188659"/>
            <a:ext cx="346152" cy="184665"/>
          </a:xfrm>
          <a:prstGeom prst="rightArrow"/>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04" name="Right Arrow 1056"/>
          <p:cNvSpPr/>
          <p:nvPr/>
        </p:nvSpPr>
        <p:spPr>
          <a:xfrm>
            <a:off x="2818084" y="4568558"/>
            <a:ext cx="346153" cy="216024"/>
          </a:xfrm>
          <a:prstGeom prst="rightArrow"/>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32" name="Elbow Connector 1058"/>
          <p:cNvCxnSpPr>
            <a:cxnSpLocks/>
            <a:endCxn id="1048603" idx="1"/>
          </p:cNvCxnSpPr>
          <p:nvPr/>
        </p:nvCxnSpPr>
        <p:spPr>
          <a:xfrm>
            <a:off x="2123728" y="4093330"/>
            <a:ext cx="638922" cy="18766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45733" name="Elbow Connector 1061"/>
          <p:cNvCxnSpPr>
            <a:cxnSpLocks/>
            <a:endCxn id="1048604" idx="1"/>
          </p:cNvCxnSpPr>
          <p:nvPr/>
        </p:nvCxnSpPr>
        <p:spPr>
          <a:xfrm>
            <a:off x="2123728" y="4477922"/>
            <a:ext cx="694356" cy="198648"/>
          </a:xfrm>
          <a:prstGeom prst="bentConnector3"/>
        </p:spPr>
        <p:style>
          <a:lnRef idx="1">
            <a:schemeClr val="accent1"/>
          </a:lnRef>
          <a:fillRef idx="0">
            <a:schemeClr val="accent1"/>
          </a:fillRef>
          <a:effectRef idx="0">
            <a:schemeClr val="accent1"/>
          </a:effectRef>
          <a:fontRef idx="minor">
            <a:schemeClr val="tx1"/>
          </a:fontRef>
        </p:style>
      </p:cxnSp>
      <p:sp>
        <p:nvSpPr>
          <p:cNvPr id="1048605" name="TextBox 11"/>
          <p:cNvSpPr txBox="1"/>
          <p:nvPr/>
        </p:nvSpPr>
        <p:spPr>
          <a:xfrm>
            <a:off x="3131840" y="3693220"/>
            <a:ext cx="4875234" cy="338554"/>
          </a:xfrm>
          <a:prstGeom prst="rect"/>
          <a:noFill/>
        </p:spPr>
        <p:txBody>
          <a:bodyPr rtlCol="0" wrap="square">
            <a:spAutoFit/>
          </a:bodyPr>
          <a:p>
            <a:r>
              <a:rPr dirty="0" sz="1600" lang="en-US" err="1" smtClean="0">
                <a:latin typeface="Times New Roman" pitchFamily="18" charset="0"/>
                <a:cs typeface="Times New Roman" pitchFamily="18" charset="0"/>
              </a:rPr>
              <a:t>Menentukan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kerangka</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karangan</a:t>
            </a:r>
            <a:endParaRPr dirty="0" sz="1600" lang="en-US">
              <a:latin typeface="Times New Roman" pitchFamily="18" charset="0"/>
              <a:cs typeface="Times New Roman" pitchFamily="18" charset="0"/>
            </a:endParaRPr>
          </a:p>
        </p:txBody>
      </p:sp>
      <p:sp>
        <p:nvSpPr>
          <p:cNvPr id="1048606" name="TextBox 12"/>
          <p:cNvSpPr txBox="1"/>
          <p:nvPr/>
        </p:nvSpPr>
        <p:spPr>
          <a:xfrm>
            <a:off x="3131840" y="4080937"/>
            <a:ext cx="4875233" cy="338554"/>
          </a:xfrm>
          <a:prstGeom prst="rect"/>
          <a:noFill/>
        </p:spPr>
        <p:txBody>
          <a:bodyPr rtlCol="0" wrap="square">
            <a:spAutoFit/>
          </a:bodyPr>
          <a:p>
            <a:r>
              <a:rPr dirty="0" sz="1600" lang="en-US" err="1" smtClean="0">
                <a:latin typeface="Times New Roman" pitchFamily="18" charset="0"/>
                <a:cs typeface="Times New Roman" pitchFamily="18" charset="0"/>
              </a:rPr>
              <a:t>Menentukan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pola</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organisasi</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karangan</a:t>
            </a:r>
            <a:endParaRPr dirty="0" sz="1600" lang="en-US">
              <a:latin typeface="Times New Roman" pitchFamily="18" charset="0"/>
              <a:cs typeface="Times New Roman" pitchFamily="18" charset="0"/>
            </a:endParaRPr>
          </a:p>
        </p:txBody>
      </p:sp>
      <p:sp>
        <p:nvSpPr>
          <p:cNvPr id="1048607" name="TextBox 13"/>
          <p:cNvSpPr txBox="1"/>
          <p:nvPr/>
        </p:nvSpPr>
        <p:spPr>
          <a:xfrm>
            <a:off x="3131840" y="4477922"/>
            <a:ext cx="4875233" cy="338554"/>
          </a:xfrm>
          <a:prstGeom prst="rect"/>
          <a:noFill/>
        </p:spPr>
        <p:txBody>
          <a:bodyPr rtlCol="0" wrap="square">
            <a:spAutoFit/>
          </a:bodyPr>
          <a:p>
            <a:r>
              <a:rPr dirty="0" sz="1600" lang="en-US" err="1" smtClean="0">
                <a:latin typeface="Times New Roman" pitchFamily="18" charset="0"/>
                <a:cs typeface="Times New Roman" pitchFamily="18" charset="0"/>
              </a:rPr>
              <a:t>Menentukan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kutipan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catatan</a:t>
            </a:r>
            <a:r>
              <a:rPr dirty="0" sz="1600" lang="en-US" smtClean="0">
                <a:latin typeface="Times New Roman" pitchFamily="18" charset="0"/>
                <a:cs typeface="Times New Roman" pitchFamily="18" charset="0"/>
              </a:rPr>
              <a:t> kaki</a:t>
            </a:r>
            <a:endParaRPr dirty="0" sz="1600" lang="en-US">
              <a:latin typeface="Times New Roman" pitchFamily="18" charset="0"/>
              <a:cs typeface="Times New Roman" pitchFamily="18" charset="0"/>
            </a:endParaRPr>
          </a:p>
        </p:txBody>
      </p:sp>
      <p:cxnSp>
        <p:nvCxnSpPr>
          <p:cNvPr id="3145734" name="Straight Connector 1036"/>
          <p:cNvCxnSpPr>
            <a:cxnSpLocks/>
            <a:endCxn id="1048595" idx="3"/>
          </p:cNvCxnSpPr>
          <p:nvPr/>
        </p:nvCxnSpPr>
        <p:spPr>
          <a:xfrm flipV="1">
            <a:off x="8007073" y="2375398"/>
            <a:ext cx="0" cy="2497148"/>
          </a:xfrm>
          <a:prstGeom prst="line"/>
        </p:spPr>
        <p:style>
          <a:lnRef idx="1">
            <a:schemeClr val="accent1"/>
          </a:lnRef>
          <a:fillRef idx="0">
            <a:schemeClr val="accent1"/>
          </a:fillRef>
          <a:effectRef idx="0">
            <a:schemeClr val="accent1"/>
          </a:effectRef>
          <a:fontRef idx="minor">
            <a:schemeClr val="tx1"/>
          </a:fontRef>
        </p:style>
      </p:cxnSp>
      <p:cxnSp>
        <p:nvCxnSpPr>
          <p:cNvPr id="3145735" name="Straight Connector 1067"/>
          <p:cNvCxnSpPr>
            <a:cxnSpLocks/>
            <a:stCxn id="1048595" idx="1"/>
          </p:cNvCxnSpPr>
          <p:nvPr/>
        </p:nvCxnSpPr>
        <p:spPr>
          <a:xfrm>
            <a:off x="950289" y="2375398"/>
            <a:ext cx="0" cy="2409184"/>
          </a:xfrm>
          <a:prstGeom prst="line"/>
        </p:spPr>
        <p:style>
          <a:lnRef idx="1">
            <a:schemeClr val="accent1"/>
          </a:lnRef>
          <a:fillRef idx="0">
            <a:schemeClr val="accent1"/>
          </a:fillRef>
          <a:effectRef idx="0">
            <a:schemeClr val="accent1"/>
          </a:effectRef>
          <a:fontRef idx="minor">
            <a:schemeClr val="tx1"/>
          </a:fontRef>
        </p:style>
      </p:cxnSp>
      <p:cxnSp>
        <p:nvCxnSpPr>
          <p:cNvPr id="3145736" name="Straight Connector 1070"/>
          <p:cNvCxnSpPr>
            <a:cxnSpLocks/>
          </p:cNvCxnSpPr>
          <p:nvPr/>
        </p:nvCxnSpPr>
        <p:spPr>
          <a:xfrm>
            <a:off x="971600" y="4784582"/>
            <a:ext cx="7056784" cy="93450"/>
          </a:xfrm>
          <a:prstGeom prst="line"/>
        </p:spPr>
        <p:style>
          <a:lnRef idx="1">
            <a:schemeClr val="accent1"/>
          </a:lnRef>
          <a:fillRef idx="0">
            <a:schemeClr val="accent1"/>
          </a:fillRef>
          <a:effectRef idx="0">
            <a:schemeClr val="accent1"/>
          </a:effectRef>
          <a:fontRef idx="minor">
            <a:schemeClr val="tx1"/>
          </a:fontRef>
        </p:style>
      </p:cxnSp>
      <p:cxnSp>
        <p:nvCxnSpPr>
          <p:cNvPr id="3145737" name="Straight Connector 1073"/>
          <p:cNvCxnSpPr>
            <a:cxnSpLocks/>
          </p:cNvCxnSpPr>
          <p:nvPr/>
        </p:nvCxnSpPr>
        <p:spPr>
          <a:xfrm>
            <a:off x="2123728" y="2606230"/>
            <a:ext cx="0" cy="2225077"/>
          </a:xfrm>
          <a:prstGeom prst="line"/>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14:prism isInverted="1"/>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6" presetSubtype="16">
                                  <p:stCondLst>
                                    <p:cond delay="0"/>
                                  </p:stCondLst>
                                  <p:childTnLst>
                                    <p:set>
                                      <p:cBhvr>
                                        <p:cTn dur="1" fill="hold" id="6">
                                          <p:stCondLst>
                                            <p:cond delay="0"/>
                                          </p:stCondLst>
                                        </p:cTn>
                                        <p:tgtEl>
                                          <p:spTgt spid="2097160"/>
                                        </p:tgtEl>
                                        <p:attrNameLst>
                                          <p:attrName>style.visibility</p:attrName>
                                        </p:attrNameLst>
                                      </p:cBhvr>
                                      <p:to>
                                        <p:strVal val="visible"/>
                                      </p:to>
                                    </p:set>
                                    <p:animEffect transition="in" filter="circle(in)">
                                      <p:cBhvr>
                                        <p:cTn dur="2000" id="7"/>
                                        <p:tgtEl>
                                          <p:spTgt spid="2097160"/>
                                        </p:tgtEl>
                                      </p:cBhvr>
                                    </p:animEffect>
                                  </p:childTnLst>
                                </p:cTn>
                              </p:par>
                            </p:childTnLst>
                          </p:cTn>
                        </p:par>
                        <p:par>
                          <p:cTn fill="hold" id="8">
                            <p:stCondLst>
                              <p:cond delay="2000"/>
                            </p:stCondLst>
                            <p:childTnLst>
                              <p:par>
                                <p:cTn fill="hold" id="9" nodeType="afterEffect" presetClass="entr" presetID="6" presetSubtype="16">
                                  <p:stCondLst>
                                    <p:cond delay="0"/>
                                  </p:stCondLst>
                                  <p:childTnLst>
                                    <p:set>
                                      <p:cBhvr>
                                        <p:cTn dur="1" fill="hold" id="10">
                                          <p:stCondLst>
                                            <p:cond delay="0"/>
                                          </p:stCondLst>
                                        </p:cTn>
                                        <p:tgtEl>
                                          <p:spTgt spid="2097161"/>
                                        </p:tgtEl>
                                        <p:attrNameLst>
                                          <p:attrName>style.visibility</p:attrName>
                                        </p:attrNameLst>
                                      </p:cBhvr>
                                      <p:to>
                                        <p:strVal val="visible"/>
                                      </p:to>
                                    </p:set>
                                    <p:animEffect transition="in" filter="circle(in)">
                                      <p:cBhvr>
                                        <p:cTn dur="2000" id="11"/>
                                        <p:tgtEl>
                                          <p:spTgt spid="2097161"/>
                                        </p:tgtEl>
                                      </p:cBhvr>
                                    </p:animEffect>
                                  </p:childTnLst>
                                </p:cTn>
                              </p:par>
                            </p:childTnLst>
                          </p:cTn>
                        </p:par>
                        <p:par>
                          <p:cTn fill="hold" id="12">
                            <p:stCondLst>
                              <p:cond delay="4000"/>
                            </p:stCondLst>
                            <p:childTnLst>
                              <p:par>
                                <p:cTn fill="hold" grpId="0" id="13" nodeType="afterEffect" presetClass="entr" presetID="6" presetSubtype="16">
                                  <p:stCondLst>
                                    <p:cond delay="0"/>
                                  </p:stCondLst>
                                  <p:childTnLst>
                                    <p:set>
                                      <p:cBhvr>
                                        <p:cTn dur="1" fill="hold" id="14">
                                          <p:stCondLst>
                                            <p:cond delay="0"/>
                                          </p:stCondLst>
                                        </p:cTn>
                                        <p:tgtEl>
                                          <p:spTgt spid="1048595"/>
                                        </p:tgtEl>
                                        <p:attrNameLst>
                                          <p:attrName>style.visibility</p:attrName>
                                        </p:attrNameLst>
                                      </p:cBhvr>
                                      <p:to>
                                        <p:strVal val="visible"/>
                                      </p:to>
                                    </p:set>
                                    <p:animEffect transition="in" filter="circle(in)">
                                      <p:cBhvr>
                                        <p:cTn dur="2000" id="15"/>
                                        <p:tgtEl>
                                          <p:spTgt spid="1048595"/>
                                        </p:tgtEl>
                                      </p:cBhvr>
                                    </p:animEffect>
                                  </p:childTnLst>
                                </p:cTn>
                              </p:par>
                            </p:childTnLst>
                          </p:cTn>
                        </p:par>
                        <p:par>
                          <p:cTn fill="hold" id="16">
                            <p:stCondLst>
                              <p:cond delay="6000"/>
                            </p:stCondLst>
                            <p:childTnLst>
                              <p:par>
                                <p:cTn fill="hold" id="17" nodeType="afterEffect" presetClass="entr" presetID="6" presetSubtype="16">
                                  <p:stCondLst>
                                    <p:cond delay="0"/>
                                  </p:stCondLst>
                                  <p:childTnLst>
                                    <p:set>
                                      <p:cBhvr>
                                        <p:cTn dur="1" fill="hold" id="18">
                                          <p:stCondLst>
                                            <p:cond delay="0"/>
                                          </p:stCondLst>
                                        </p:cTn>
                                        <p:tgtEl>
                                          <p:spTgt spid="3145735"/>
                                        </p:tgtEl>
                                        <p:attrNameLst>
                                          <p:attrName>style.visibility</p:attrName>
                                        </p:attrNameLst>
                                      </p:cBhvr>
                                      <p:to>
                                        <p:strVal val="visible"/>
                                      </p:to>
                                    </p:set>
                                    <p:animEffect transition="in" filter="circle(in)">
                                      <p:cBhvr>
                                        <p:cTn dur="2000" id="19"/>
                                        <p:tgtEl>
                                          <p:spTgt spid="3145735"/>
                                        </p:tgtEl>
                                      </p:cBhvr>
                                    </p:animEffect>
                                  </p:childTnLst>
                                </p:cTn>
                              </p:par>
                            </p:childTnLst>
                          </p:cTn>
                        </p:par>
                        <p:par>
                          <p:cTn fill="hold" id="20">
                            <p:stCondLst>
                              <p:cond delay="8000"/>
                            </p:stCondLst>
                            <p:childTnLst>
                              <p:par>
                                <p:cTn fill="hold" id="21" nodeType="afterEffect" presetClass="entr" presetID="21" presetSubtype="1">
                                  <p:stCondLst>
                                    <p:cond delay="0"/>
                                  </p:stCondLst>
                                  <p:childTnLst>
                                    <p:set>
                                      <p:cBhvr>
                                        <p:cTn dur="1" fill="hold" id="22">
                                          <p:stCondLst>
                                            <p:cond delay="0"/>
                                          </p:stCondLst>
                                        </p:cTn>
                                        <p:tgtEl>
                                          <p:spTgt spid="3145736"/>
                                        </p:tgtEl>
                                        <p:attrNameLst>
                                          <p:attrName>style.visibility</p:attrName>
                                        </p:attrNameLst>
                                      </p:cBhvr>
                                      <p:to>
                                        <p:strVal val="visible"/>
                                      </p:to>
                                    </p:set>
                                    <p:animEffect transition="in" filter="wheel(1)">
                                      <p:cBhvr>
                                        <p:cTn dur="2000" id="23"/>
                                        <p:tgtEl>
                                          <p:spTgt spid="3145736"/>
                                        </p:tgtEl>
                                      </p:cBhvr>
                                    </p:animEffect>
                                  </p:childTnLst>
                                </p:cTn>
                              </p:par>
                            </p:childTnLst>
                          </p:cTn>
                        </p:par>
                        <p:par>
                          <p:cTn fill="hold" id="24">
                            <p:stCondLst>
                              <p:cond delay="10000"/>
                            </p:stCondLst>
                            <p:childTnLst>
                              <p:par>
                                <p:cTn fill="hold" id="25" nodeType="afterEffect" presetClass="entr" presetID="22" presetSubtype="4">
                                  <p:stCondLst>
                                    <p:cond delay="0"/>
                                  </p:stCondLst>
                                  <p:childTnLst>
                                    <p:set>
                                      <p:cBhvr>
                                        <p:cTn dur="1" fill="hold" id="26">
                                          <p:stCondLst>
                                            <p:cond delay="0"/>
                                          </p:stCondLst>
                                        </p:cTn>
                                        <p:tgtEl>
                                          <p:spTgt spid="3145734"/>
                                        </p:tgtEl>
                                        <p:attrNameLst>
                                          <p:attrName>style.visibility</p:attrName>
                                        </p:attrNameLst>
                                      </p:cBhvr>
                                      <p:to>
                                        <p:strVal val="visible"/>
                                      </p:to>
                                    </p:set>
                                    <p:animEffect transition="in" filter="wipe(down)">
                                      <p:cBhvr>
                                        <p:cTn dur="500" id="27"/>
                                        <p:tgtEl>
                                          <p:spTgt spid="3145734"/>
                                        </p:tgtEl>
                                      </p:cBhvr>
                                    </p:animEffect>
                                  </p:childTnLst>
                                </p:cTn>
                              </p:par>
                            </p:childTnLst>
                          </p:cTn>
                        </p:par>
                        <p:par>
                          <p:cTn fill="hold" id="28">
                            <p:stCondLst>
                              <p:cond delay="10500"/>
                            </p:stCondLst>
                            <p:childTnLst>
                              <p:par>
                                <p:cTn fill="hold" id="29" nodeType="afterEffect" presetClass="entr" presetID="22" presetSubtype="4">
                                  <p:stCondLst>
                                    <p:cond delay="0"/>
                                  </p:stCondLst>
                                  <p:childTnLst>
                                    <p:set>
                                      <p:cBhvr>
                                        <p:cTn dur="1" fill="hold" id="30">
                                          <p:stCondLst>
                                            <p:cond delay="0"/>
                                          </p:stCondLst>
                                        </p:cTn>
                                        <p:tgtEl>
                                          <p:spTgt spid="3145737"/>
                                        </p:tgtEl>
                                        <p:attrNameLst>
                                          <p:attrName>style.visibility</p:attrName>
                                        </p:attrNameLst>
                                      </p:cBhvr>
                                      <p:to>
                                        <p:strVal val="visible"/>
                                      </p:to>
                                    </p:set>
                                    <p:animEffect transition="in" filter="wipe(down)">
                                      <p:cBhvr>
                                        <p:cTn dur="500" id="31"/>
                                        <p:tgtEl>
                                          <p:spTgt spid="3145737"/>
                                        </p:tgtEl>
                                      </p:cBhvr>
                                    </p:animEffect>
                                  </p:childTnLst>
                                </p:cTn>
                              </p:par>
                            </p:childTnLst>
                          </p:cTn>
                        </p:par>
                        <p:par>
                          <p:cTn fill="hold" id="32">
                            <p:stCondLst>
                              <p:cond delay="11000"/>
                            </p:stCondLst>
                            <p:childTnLst>
                              <p:par>
                                <p:cTn fill="hold" id="33" nodeType="afterEffect" presetClass="entr" presetID="6" presetSubtype="16">
                                  <p:stCondLst>
                                    <p:cond delay="0"/>
                                  </p:stCondLst>
                                  <p:childTnLst>
                                    <p:set>
                                      <p:cBhvr>
                                        <p:cTn dur="1" fill="hold" id="34">
                                          <p:stCondLst>
                                            <p:cond delay="0"/>
                                          </p:stCondLst>
                                        </p:cTn>
                                        <p:tgtEl>
                                          <p:spTgt spid="3145728"/>
                                        </p:tgtEl>
                                        <p:attrNameLst>
                                          <p:attrName>style.visibility</p:attrName>
                                        </p:attrNameLst>
                                      </p:cBhvr>
                                      <p:to>
                                        <p:strVal val="visible"/>
                                      </p:to>
                                    </p:set>
                                    <p:animEffect transition="in" filter="circle(in)">
                                      <p:cBhvr>
                                        <p:cTn dur="500" id="35"/>
                                        <p:tgtEl>
                                          <p:spTgt spid="3145728"/>
                                        </p:tgtEl>
                                      </p:cBhvr>
                                    </p:animEffect>
                                  </p:childTnLst>
                                </p:cTn>
                              </p:par>
                            </p:childTnLst>
                          </p:cTn>
                        </p:par>
                        <p:par>
                          <p:cTn fill="hold" id="36">
                            <p:stCondLst>
                              <p:cond delay="11500"/>
                            </p:stCondLst>
                            <p:childTnLst>
                              <p:par>
                                <p:cTn fill="hold" grpId="0" id="37" nodeType="afterEffect" presetClass="entr" presetID="6" presetSubtype="32">
                                  <p:stCondLst>
                                    <p:cond delay="0"/>
                                  </p:stCondLst>
                                  <p:childTnLst>
                                    <p:set>
                                      <p:cBhvr>
                                        <p:cTn dur="1" fill="hold" id="38">
                                          <p:stCondLst>
                                            <p:cond delay="0"/>
                                          </p:stCondLst>
                                        </p:cTn>
                                        <p:tgtEl>
                                          <p:spTgt spid="1048596"/>
                                        </p:tgtEl>
                                        <p:attrNameLst>
                                          <p:attrName>style.visibility</p:attrName>
                                        </p:attrNameLst>
                                      </p:cBhvr>
                                      <p:to>
                                        <p:strVal val="visible"/>
                                      </p:to>
                                    </p:set>
                                    <p:animEffect transition="in" filter="circle(out)">
                                      <p:cBhvr>
                                        <p:cTn dur="500" id="39"/>
                                        <p:tgtEl>
                                          <p:spTgt spid="1048596"/>
                                        </p:tgtEl>
                                      </p:cBhvr>
                                    </p:animEffect>
                                  </p:childTnLst>
                                </p:cTn>
                              </p:par>
                            </p:childTnLst>
                          </p:cTn>
                        </p:par>
                        <p:par>
                          <p:cTn fill="hold" id="40">
                            <p:stCondLst>
                              <p:cond delay="12000"/>
                            </p:stCondLst>
                            <p:childTnLst>
                              <p:par>
                                <p:cTn fill="hold" id="41" nodeType="afterEffect" presetClass="entr" presetID="6" presetSubtype="16">
                                  <p:stCondLst>
                                    <p:cond delay="0"/>
                                  </p:stCondLst>
                                  <p:childTnLst>
                                    <p:set>
                                      <p:cBhvr>
                                        <p:cTn dur="1" fill="hold" id="42">
                                          <p:stCondLst>
                                            <p:cond delay="0"/>
                                          </p:stCondLst>
                                        </p:cTn>
                                        <p:tgtEl>
                                          <p:spTgt spid="3145729"/>
                                        </p:tgtEl>
                                        <p:attrNameLst>
                                          <p:attrName>style.visibility</p:attrName>
                                        </p:attrNameLst>
                                      </p:cBhvr>
                                      <p:to>
                                        <p:strVal val="visible"/>
                                      </p:to>
                                    </p:set>
                                    <p:animEffect transition="in" filter="circle(in)">
                                      <p:cBhvr>
                                        <p:cTn dur="500" id="43"/>
                                        <p:tgtEl>
                                          <p:spTgt spid="3145729"/>
                                        </p:tgtEl>
                                      </p:cBhvr>
                                    </p:animEffect>
                                  </p:childTnLst>
                                </p:cTn>
                              </p:par>
                            </p:childTnLst>
                          </p:cTn>
                        </p:par>
                        <p:par>
                          <p:cTn fill="hold" id="44">
                            <p:stCondLst>
                              <p:cond delay="12500"/>
                            </p:stCondLst>
                            <p:childTnLst>
                              <p:par>
                                <p:cTn fill="hold" grpId="0" id="45" nodeType="afterEffect" presetClass="entr" presetID="6" presetSubtype="16">
                                  <p:stCondLst>
                                    <p:cond delay="0"/>
                                  </p:stCondLst>
                                  <p:childTnLst>
                                    <p:set>
                                      <p:cBhvr>
                                        <p:cTn dur="1" fill="hold" id="46">
                                          <p:stCondLst>
                                            <p:cond delay="0"/>
                                          </p:stCondLst>
                                        </p:cTn>
                                        <p:tgtEl>
                                          <p:spTgt spid="1048598"/>
                                        </p:tgtEl>
                                        <p:attrNameLst>
                                          <p:attrName>style.visibility</p:attrName>
                                        </p:attrNameLst>
                                      </p:cBhvr>
                                      <p:to>
                                        <p:strVal val="visible"/>
                                      </p:to>
                                    </p:set>
                                    <p:animEffect transition="in" filter="circle(in)">
                                      <p:cBhvr>
                                        <p:cTn dur="500" id="47"/>
                                        <p:tgtEl>
                                          <p:spTgt spid="1048598"/>
                                        </p:tgtEl>
                                      </p:cBhvr>
                                    </p:animEffect>
                                  </p:childTnLst>
                                </p:cTn>
                              </p:par>
                            </p:childTnLst>
                          </p:cTn>
                        </p:par>
                        <p:par>
                          <p:cTn fill="hold" id="48">
                            <p:stCondLst>
                              <p:cond delay="13000"/>
                            </p:stCondLst>
                            <p:childTnLst>
                              <p:par>
                                <p:cTn fill="hold" id="49" nodeType="afterEffect" presetClass="entr" presetID="6" presetSubtype="16">
                                  <p:stCondLst>
                                    <p:cond delay="0"/>
                                  </p:stCondLst>
                                  <p:childTnLst>
                                    <p:set>
                                      <p:cBhvr>
                                        <p:cTn dur="1" fill="hold" id="50">
                                          <p:stCondLst>
                                            <p:cond delay="0"/>
                                          </p:stCondLst>
                                        </p:cTn>
                                        <p:tgtEl>
                                          <p:spTgt spid="3145730"/>
                                        </p:tgtEl>
                                        <p:attrNameLst>
                                          <p:attrName>style.visibility</p:attrName>
                                        </p:attrNameLst>
                                      </p:cBhvr>
                                      <p:to>
                                        <p:strVal val="visible"/>
                                      </p:to>
                                    </p:set>
                                    <p:animEffect transition="in" filter="circle(in)">
                                      <p:cBhvr>
                                        <p:cTn dur="500" id="51"/>
                                        <p:tgtEl>
                                          <p:spTgt spid="3145730"/>
                                        </p:tgtEl>
                                      </p:cBhvr>
                                    </p:animEffect>
                                  </p:childTnLst>
                                </p:cTn>
                              </p:par>
                            </p:childTnLst>
                          </p:cTn>
                        </p:par>
                        <p:par>
                          <p:cTn fill="hold" id="52">
                            <p:stCondLst>
                              <p:cond delay="13500"/>
                            </p:stCondLst>
                            <p:childTnLst>
                              <p:par>
                                <p:cTn fill="hold" grpId="0" id="53" nodeType="afterEffect" presetClass="entr" presetID="6" presetSubtype="16">
                                  <p:stCondLst>
                                    <p:cond delay="0"/>
                                  </p:stCondLst>
                                  <p:childTnLst>
                                    <p:set>
                                      <p:cBhvr>
                                        <p:cTn dur="1" fill="hold" id="54">
                                          <p:stCondLst>
                                            <p:cond delay="0"/>
                                          </p:stCondLst>
                                        </p:cTn>
                                        <p:tgtEl>
                                          <p:spTgt spid="1048600"/>
                                        </p:tgtEl>
                                        <p:attrNameLst>
                                          <p:attrName>style.visibility</p:attrName>
                                        </p:attrNameLst>
                                      </p:cBhvr>
                                      <p:to>
                                        <p:strVal val="visible"/>
                                      </p:to>
                                    </p:set>
                                    <p:animEffect transition="in" filter="circle(in)">
                                      <p:cBhvr>
                                        <p:cTn dur="500" id="55"/>
                                        <p:tgtEl>
                                          <p:spTgt spid="1048600"/>
                                        </p:tgtEl>
                                      </p:cBhvr>
                                    </p:animEffect>
                                  </p:childTnLst>
                                </p:cTn>
                              </p:par>
                            </p:childTnLst>
                          </p:cTn>
                        </p:par>
                        <p:par>
                          <p:cTn fill="hold" id="56">
                            <p:stCondLst>
                              <p:cond delay="14000"/>
                            </p:stCondLst>
                            <p:childTnLst>
                              <p:par>
                                <p:cTn fill="hold" id="57" nodeType="afterEffect" presetClass="entr" presetID="6" presetSubtype="16">
                                  <p:stCondLst>
                                    <p:cond delay="0"/>
                                  </p:stCondLst>
                                  <p:childTnLst>
                                    <p:set>
                                      <p:cBhvr>
                                        <p:cTn dur="1" fill="hold" id="58">
                                          <p:stCondLst>
                                            <p:cond delay="0"/>
                                          </p:stCondLst>
                                        </p:cTn>
                                        <p:tgtEl>
                                          <p:spTgt spid="3145731"/>
                                        </p:tgtEl>
                                        <p:attrNameLst>
                                          <p:attrName>style.visibility</p:attrName>
                                        </p:attrNameLst>
                                      </p:cBhvr>
                                      <p:to>
                                        <p:strVal val="visible"/>
                                      </p:to>
                                    </p:set>
                                    <p:animEffect transition="in" filter="circle(in)">
                                      <p:cBhvr>
                                        <p:cTn dur="2000" id="59"/>
                                        <p:tgtEl>
                                          <p:spTgt spid="3145731"/>
                                        </p:tgtEl>
                                      </p:cBhvr>
                                    </p:animEffect>
                                  </p:childTnLst>
                                </p:cTn>
                              </p:par>
                            </p:childTnLst>
                          </p:cTn>
                        </p:par>
                        <p:par>
                          <p:cTn fill="hold" id="60">
                            <p:stCondLst>
                              <p:cond delay="16000"/>
                            </p:stCondLst>
                            <p:childTnLst>
                              <p:par>
                                <p:cTn fill="hold" grpId="0" id="61" nodeType="afterEffect" presetClass="entr" presetID="6" presetSubtype="16">
                                  <p:stCondLst>
                                    <p:cond delay="0"/>
                                  </p:stCondLst>
                                  <p:childTnLst>
                                    <p:set>
                                      <p:cBhvr>
                                        <p:cTn dur="1" fill="hold" id="62">
                                          <p:stCondLst>
                                            <p:cond delay="0"/>
                                          </p:stCondLst>
                                        </p:cTn>
                                        <p:tgtEl>
                                          <p:spTgt spid="1048602"/>
                                        </p:tgtEl>
                                        <p:attrNameLst>
                                          <p:attrName>style.visibility</p:attrName>
                                        </p:attrNameLst>
                                      </p:cBhvr>
                                      <p:to>
                                        <p:strVal val="visible"/>
                                      </p:to>
                                    </p:set>
                                    <p:animEffect transition="in" filter="circle(in)">
                                      <p:cBhvr>
                                        <p:cTn dur="500" id="63"/>
                                        <p:tgtEl>
                                          <p:spTgt spid="1048602"/>
                                        </p:tgtEl>
                                      </p:cBhvr>
                                    </p:animEffect>
                                  </p:childTnLst>
                                </p:cTn>
                              </p:par>
                            </p:childTnLst>
                          </p:cTn>
                        </p:par>
                        <p:par>
                          <p:cTn fill="hold" id="64">
                            <p:stCondLst>
                              <p:cond delay="16500"/>
                            </p:stCondLst>
                            <p:childTnLst>
                              <p:par>
                                <p:cTn fill="hold" id="65" nodeType="afterEffect" presetClass="entr" presetID="6" presetSubtype="16">
                                  <p:stCondLst>
                                    <p:cond delay="0"/>
                                  </p:stCondLst>
                                  <p:childTnLst>
                                    <p:set>
                                      <p:cBhvr>
                                        <p:cTn dur="1" fill="hold" id="66">
                                          <p:stCondLst>
                                            <p:cond delay="0"/>
                                          </p:stCondLst>
                                        </p:cTn>
                                        <p:tgtEl>
                                          <p:spTgt spid="3145732"/>
                                        </p:tgtEl>
                                        <p:attrNameLst>
                                          <p:attrName>style.visibility</p:attrName>
                                        </p:attrNameLst>
                                      </p:cBhvr>
                                      <p:to>
                                        <p:strVal val="visible"/>
                                      </p:to>
                                    </p:set>
                                    <p:animEffect transition="in" filter="circle(in)">
                                      <p:cBhvr>
                                        <p:cTn dur="500" id="67"/>
                                        <p:tgtEl>
                                          <p:spTgt spid="3145732"/>
                                        </p:tgtEl>
                                      </p:cBhvr>
                                    </p:animEffect>
                                  </p:childTnLst>
                                </p:cTn>
                              </p:par>
                            </p:childTnLst>
                          </p:cTn>
                        </p:par>
                        <p:par>
                          <p:cTn fill="hold" id="68">
                            <p:stCondLst>
                              <p:cond delay="17000"/>
                            </p:stCondLst>
                            <p:childTnLst>
                              <p:par>
                                <p:cTn fill="hold" grpId="0" id="69" nodeType="afterEffect" presetClass="entr" presetID="6" presetSubtype="16">
                                  <p:stCondLst>
                                    <p:cond delay="0"/>
                                  </p:stCondLst>
                                  <p:childTnLst>
                                    <p:set>
                                      <p:cBhvr>
                                        <p:cTn dur="1" fill="hold" id="70">
                                          <p:stCondLst>
                                            <p:cond delay="0"/>
                                          </p:stCondLst>
                                        </p:cTn>
                                        <p:tgtEl>
                                          <p:spTgt spid="1048603"/>
                                        </p:tgtEl>
                                        <p:attrNameLst>
                                          <p:attrName>style.visibility</p:attrName>
                                        </p:attrNameLst>
                                      </p:cBhvr>
                                      <p:to>
                                        <p:strVal val="visible"/>
                                      </p:to>
                                    </p:set>
                                    <p:animEffect transition="in" filter="circle(in)">
                                      <p:cBhvr>
                                        <p:cTn dur="500" id="71"/>
                                        <p:tgtEl>
                                          <p:spTgt spid="1048603"/>
                                        </p:tgtEl>
                                      </p:cBhvr>
                                    </p:animEffect>
                                  </p:childTnLst>
                                </p:cTn>
                              </p:par>
                            </p:childTnLst>
                          </p:cTn>
                        </p:par>
                        <p:par>
                          <p:cTn fill="hold" id="72">
                            <p:stCondLst>
                              <p:cond delay="17500"/>
                            </p:stCondLst>
                            <p:childTnLst>
                              <p:par>
                                <p:cTn fill="hold" id="73" nodeType="afterEffect" presetClass="entr" presetID="6" presetSubtype="16">
                                  <p:stCondLst>
                                    <p:cond delay="0"/>
                                  </p:stCondLst>
                                  <p:childTnLst>
                                    <p:set>
                                      <p:cBhvr>
                                        <p:cTn dur="1" fill="hold" id="74">
                                          <p:stCondLst>
                                            <p:cond delay="0"/>
                                          </p:stCondLst>
                                        </p:cTn>
                                        <p:tgtEl>
                                          <p:spTgt spid="3145733"/>
                                        </p:tgtEl>
                                        <p:attrNameLst>
                                          <p:attrName>style.visibility</p:attrName>
                                        </p:attrNameLst>
                                      </p:cBhvr>
                                      <p:to>
                                        <p:strVal val="visible"/>
                                      </p:to>
                                    </p:set>
                                    <p:animEffect transition="in" filter="circle(in)">
                                      <p:cBhvr>
                                        <p:cTn dur="500" id="75"/>
                                        <p:tgtEl>
                                          <p:spTgt spid="3145733"/>
                                        </p:tgtEl>
                                      </p:cBhvr>
                                    </p:animEffect>
                                  </p:childTnLst>
                                </p:cTn>
                              </p:par>
                            </p:childTnLst>
                          </p:cTn>
                        </p:par>
                        <p:par>
                          <p:cTn fill="hold" id="76">
                            <p:stCondLst>
                              <p:cond delay="18000"/>
                            </p:stCondLst>
                            <p:childTnLst>
                              <p:par>
                                <p:cTn fill="hold" grpId="0" id="77" nodeType="afterEffect" presetClass="entr" presetID="6" presetSubtype="16">
                                  <p:stCondLst>
                                    <p:cond delay="0"/>
                                  </p:stCondLst>
                                  <p:childTnLst>
                                    <p:set>
                                      <p:cBhvr>
                                        <p:cTn dur="1" fill="hold" id="78">
                                          <p:stCondLst>
                                            <p:cond delay="0"/>
                                          </p:stCondLst>
                                        </p:cTn>
                                        <p:tgtEl>
                                          <p:spTgt spid="1048604"/>
                                        </p:tgtEl>
                                        <p:attrNameLst>
                                          <p:attrName>style.visibility</p:attrName>
                                        </p:attrNameLst>
                                      </p:cBhvr>
                                      <p:to>
                                        <p:strVal val="visible"/>
                                      </p:to>
                                    </p:set>
                                    <p:animEffect transition="in" filter="circle(in)">
                                      <p:cBhvr>
                                        <p:cTn dur="500" id="79"/>
                                        <p:tgtEl>
                                          <p:spTgt spid="1048604"/>
                                        </p:tgtEl>
                                      </p:cBhvr>
                                    </p:animEffect>
                                  </p:childTnLst>
                                </p:cTn>
                              </p:par>
                            </p:childTnLst>
                          </p:cTn>
                        </p:par>
                        <p:par>
                          <p:cTn fill="hold" id="80">
                            <p:stCondLst>
                              <p:cond delay="18500"/>
                            </p:stCondLst>
                            <p:childTnLst>
                              <p:par>
                                <p:cTn fill="hold" grpId="0" id="81" nodeType="afterEffect" presetClass="entr" presetID="42" presetSubtype="0">
                                  <p:stCondLst>
                                    <p:cond delay="0"/>
                                  </p:stCondLst>
                                  <p:childTnLst>
                                    <p:set>
                                      <p:cBhvr>
                                        <p:cTn dur="1" fill="hold" id="82">
                                          <p:stCondLst>
                                            <p:cond delay="0"/>
                                          </p:stCondLst>
                                        </p:cTn>
                                        <p:tgtEl>
                                          <p:spTgt spid="1048597"/>
                                        </p:tgtEl>
                                        <p:attrNameLst>
                                          <p:attrName>style.visibility</p:attrName>
                                        </p:attrNameLst>
                                      </p:cBhvr>
                                      <p:to>
                                        <p:strVal val="visible"/>
                                      </p:to>
                                    </p:set>
                                    <p:animEffect transition="in" filter="fade">
                                      <p:cBhvr>
                                        <p:cTn dur="1000" id="83"/>
                                        <p:tgtEl>
                                          <p:spTgt spid="1048597"/>
                                        </p:tgtEl>
                                      </p:cBhvr>
                                    </p:animEffect>
                                    <p:anim calcmode="lin" valueType="num">
                                      <p:cBhvr>
                                        <p:cTn dur="1000" fill="hold" id="84"/>
                                        <p:tgtEl>
                                          <p:spTgt spid="1048597"/>
                                        </p:tgtEl>
                                        <p:attrNameLst>
                                          <p:attrName>ppt_x</p:attrName>
                                        </p:attrNameLst>
                                      </p:cBhvr>
                                      <p:tavLst>
                                        <p:tav tm="0">
                                          <p:val>
                                            <p:strVal val="#ppt_x"/>
                                          </p:val>
                                        </p:tav>
                                        <p:tav tm="100000">
                                          <p:val>
                                            <p:strVal val="#ppt_x"/>
                                          </p:val>
                                        </p:tav>
                                      </p:tavLst>
                                    </p:anim>
                                    <p:anim calcmode="lin" valueType="num">
                                      <p:cBhvr>
                                        <p:cTn dur="1000" fill="hold" id="85"/>
                                        <p:tgtEl>
                                          <p:spTgt spid="1048597"/>
                                        </p:tgtEl>
                                        <p:attrNameLst>
                                          <p:attrName>ppt_y</p:attrName>
                                        </p:attrNameLst>
                                      </p:cBhvr>
                                      <p:tavLst>
                                        <p:tav tm="0">
                                          <p:val>
                                            <p:strVal val="#ppt_y+.1"/>
                                          </p:val>
                                        </p:tav>
                                        <p:tav tm="100000">
                                          <p:val>
                                            <p:strVal val="#ppt_y"/>
                                          </p:val>
                                        </p:tav>
                                      </p:tavLst>
                                    </p:anim>
                                  </p:childTnLst>
                                </p:cTn>
                              </p:par>
                            </p:childTnLst>
                          </p:cTn>
                        </p:par>
                        <p:par>
                          <p:cTn fill="hold" id="86">
                            <p:stCondLst>
                              <p:cond delay="19500"/>
                            </p:stCondLst>
                            <p:childTnLst>
                              <p:par>
                                <p:cTn fill="hold" grpId="0" id="87" nodeType="afterEffect" presetClass="entr" presetID="42" presetSubtype="0">
                                  <p:stCondLst>
                                    <p:cond delay="0"/>
                                  </p:stCondLst>
                                  <p:childTnLst>
                                    <p:set>
                                      <p:cBhvr>
                                        <p:cTn dur="1" fill="hold" id="88">
                                          <p:stCondLst>
                                            <p:cond delay="0"/>
                                          </p:stCondLst>
                                        </p:cTn>
                                        <p:tgtEl>
                                          <p:spTgt spid="1048599"/>
                                        </p:tgtEl>
                                        <p:attrNameLst>
                                          <p:attrName>style.visibility</p:attrName>
                                        </p:attrNameLst>
                                      </p:cBhvr>
                                      <p:to>
                                        <p:strVal val="visible"/>
                                      </p:to>
                                    </p:set>
                                    <p:animEffect transition="in" filter="fade">
                                      <p:cBhvr>
                                        <p:cTn dur="1000" id="89"/>
                                        <p:tgtEl>
                                          <p:spTgt spid="1048599"/>
                                        </p:tgtEl>
                                      </p:cBhvr>
                                    </p:animEffect>
                                    <p:anim calcmode="lin" valueType="num">
                                      <p:cBhvr>
                                        <p:cTn dur="1000" fill="hold" id="90"/>
                                        <p:tgtEl>
                                          <p:spTgt spid="1048599"/>
                                        </p:tgtEl>
                                        <p:attrNameLst>
                                          <p:attrName>ppt_x</p:attrName>
                                        </p:attrNameLst>
                                      </p:cBhvr>
                                      <p:tavLst>
                                        <p:tav tm="0">
                                          <p:val>
                                            <p:strVal val="#ppt_x"/>
                                          </p:val>
                                        </p:tav>
                                        <p:tav tm="100000">
                                          <p:val>
                                            <p:strVal val="#ppt_x"/>
                                          </p:val>
                                        </p:tav>
                                      </p:tavLst>
                                    </p:anim>
                                    <p:anim calcmode="lin" valueType="num">
                                      <p:cBhvr>
                                        <p:cTn dur="1000" fill="hold" id="91"/>
                                        <p:tgtEl>
                                          <p:spTgt spid="1048599"/>
                                        </p:tgtEl>
                                        <p:attrNameLst>
                                          <p:attrName>ppt_y</p:attrName>
                                        </p:attrNameLst>
                                      </p:cBhvr>
                                      <p:tavLst>
                                        <p:tav tm="0">
                                          <p:val>
                                            <p:strVal val="#ppt_y+.1"/>
                                          </p:val>
                                        </p:tav>
                                        <p:tav tm="100000">
                                          <p:val>
                                            <p:strVal val="#ppt_y"/>
                                          </p:val>
                                        </p:tav>
                                      </p:tavLst>
                                    </p:anim>
                                  </p:childTnLst>
                                </p:cTn>
                              </p:par>
                            </p:childTnLst>
                          </p:cTn>
                        </p:par>
                        <p:par>
                          <p:cTn fill="hold" id="92">
                            <p:stCondLst>
                              <p:cond delay="20500"/>
                            </p:stCondLst>
                            <p:childTnLst>
                              <p:par>
                                <p:cTn fill="hold" grpId="0" id="93" nodeType="afterEffect" presetClass="entr" presetID="42" presetSubtype="0">
                                  <p:stCondLst>
                                    <p:cond delay="0"/>
                                  </p:stCondLst>
                                  <p:childTnLst>
                                    <p:set>
                                      <p:cBhvr>
                                        <p:cTn dur="1" fill="hold" id="94">
                                          <p:stCondLst>
                                            <p:cond delay="0"/>
                                          </p:stCondLst>
                                        </p:cTn>
                                        <p:tgtEl>
                                          <p:spTgt spid="1048601"/>
                                        </p:tgtEl>
                                        <p:attrNameLst>
                                          <p:attrName>style.visibility</p:attrName>
                                        </p:attrNameLst>
                                      </p:cBhvr>
                                      <p:to>
                                        <p:strVal val="visible"/>
                                      </p:to>
                                    </p:set>
                                    <p:animEffect transition="in" filter="fade">
                                      <p:cBhvr>
                                        <p:cTn dur="1000" id="95"/>
                                        <p:tgtEl>
                                          <p:spTgt spid="1048601"/>
                                        </p:tgtEl>
                                      </p:cBhvr>
                                    </p:animEffect>
                                    <p:anim calcmode="lin" valueType="num">
                                      <p:cBhvr>
                                        <p:cTn dur="1000" fill="hold" id="96"/>
                                        <p:tgtEl>
                                          <p:spTgt spid="1048601"/>
                                        </p:tgtEl>
                                        <p:attrNameLst>
                                          <p:attrName>ppt_x</p:attrName>
                                        </p:attrNameLst>
                                      </p:cBhvr>
                                      <p:tavLst>
                                        <p:tav tm="0">
                                          <p:val>
                                            <p:strVal val="#ppt_x"/>
                                          </p:val>
                                        </p:tav>
                                        <p:tav tm="100000">
                                          <p:val>
                                            <p:strVal val="#ppt_x"/>
                                          </p:val>
                                        </p:tav>
                                      </p:tavLst>
                                    </p:anim>
                                    <p:anim calcmode="lin" valueType="num">
                                      <p:cBhvr>
                                        <p:cTn dur="1000" fill="hold" id="97"/>
                                        <p:tgtEl>
                                          <p:spTgt spid="1048601"/>
                                        </p:tgtEl>
                                        <p:attrNameLst>
                                          <p:attrName>ppt_y</p:attrName>
                                        </p:attrNameLst>
                                      </p:cBhvr>
                                      <p:tavLst>
                                        <p:tav tm="0">
                                          <p:val>
                                            <p:strVal val="#ppt_y+.1"/>
                                          </p:val>
                                        </p:tav>
                                        <p:tav tm="100000">
                                          <p:val>
                                            <p:strVal val="#ppt_y"/>
                                          </p:val>
                                        </p:tav>
                                      </p:tavLst>
                                    </p:anim>
                                  </p:childTnLst>
                                </p:cTn>
                              </p:par>
                            </p:childTnLst>
                          </p:cTn>
                        </p:par>
                        <p:par>
                          <p:cTn fill="hold" id="98">
                            <p:stCondLst>
                              <p:cond delay="21500"/>
                            </p:stCondLst>
                            <p:childTnLst>
                              <p:par>
                                <p:cTn fill="hold" grpId="0" id="99" nodeType="afterEffect" presetClass="entr" presetID="42" presetSubtype="0">
                                  <p:stCondLst>
                                    <p:cond delay="0"/>
                                  </p:stCondLst>
                                  <p:childTnLst>
                                    <p:set>
                                      <p:cBhvr>
                                        <p:cTn dur="1" fill="hold" id="100">
                                          <p:stCondLst>
                                            <p:cond delay="0"/>
                                          </p:stCondLst>
                                        </p:cTn>
                                        <p:tgtEl>
                                          <p:spTgt spid="1048605"/>
                                        </p:tgtEl>
                                        <p:attrNameLst>
                                          <p:attrName>style.visibility</p:attrName>
                                        </p:attrNameLst>
                                      </p:cBhvr>
                                      <p:to>
                                        <p:strVal val="visible"/>
                                      </p:to>
                                    </p:set>
                                    <p:animEffect transition="in" filter="fade">
                                      <p:cBhvr>
                                        <p:cTn dur="1000" id="101"/>
                                        <p:tgtEl>
                                          <p:spTgt spid="1048605"/>
                                        </p:tgtEl>
                                      </p:cBhvr>
                                    </p:animEffect>
                                    <p:anim calcmode="lin" valueType="num">
                                      <p:cBhvr>
                                        <p:cTn dur="1000" fill="hold" id="102"/>
                                        <p:tgtEl>
                                          <p:spTgt spid="1048605"/>
                                        </p:tgtEl>
                                        <p:attrNameLst>
                                          <p:attrName>ppt_x</p:attrName>
                                        </p:attrNameLst>
                                      </p:cBhvr>
                                      <p:tavLst>
                                        <p:tav tm="0">
                                          <p:val>
                                            <p:strVal val="#ppt_x"/>
                                          </p:val>
                                        </p:tav>
                                        <p:tav tm="100000">
                                          <p:val>
                                            <p:strVal val="#ppt_x"/>
                                          </p:val>
                                        </p:tav>
                                      </p:tavLst>
                                    </p:anim>
                                    <p:anim calcmode="lin" valueType="num">
                                      <p:cBhvr>
                                        <p:cTn dur="1000" fill="hold" id="103"/>
                                        <p:tgtEl>
                                          <p:spTgt spid="1048605"/>
                                        </p:tgtEl>
                                        <p:attrNameLst>
                                          <p:attrName>ppt_y</p:attrName>
                                        </p:attrNameLst>
                                      </p:cBhvr>
                                      <p:tavLst>
                                        <p:tav tm="0">
                                          <p:val>
                                            <p:strVal val="#ppt_y+.1"/>
                                          </p:val>
                                        </p:tav>
                                        <p:tav tm="100000">
                                          <p:val>
                                            <p:strVal val="#ppt_y"/>
                                          </p:val>
                                        </p:tav>
                                      </p:tavLst>
                                    </p:anim>
                                  </p:childTnLst>
                                </p:cTn>
                              </p:par>
                            </p:childTnLst>
                          </p:cTn>
                        </p:par>
                        <p:par>
                          <p:cTn fill="hold" id="104">
                            <p:stCondLst>
                              <p:cond delay="22500"/>
                            </p:stCondLst>
                            <p:childTnLst>
                              <p:par>
                                <p:cTn fill="hold" grpId="0" id="105" nodeType="afterEffect" presetClass="entr" presetID="42" presetSubtype="0">
                                  <p:stCondLst>
                                    <p:cond delay="0"/>
                                  </p:stCondLst>
                                  <p:childTnLst>
                                    <p:set>
                                      <p:cBhvr>
                                        <p:cTn dur="1" fill="hold" id="106">
                                          <p:stCondLst>
                                            <p:cond delay="0"/>
                                          </p:stCondLst>
                                        </p:cTn>
                                        <p:tgtEl>
                                          <p:spTgt spid="1048606"/>
                                        </p:tgtEl>
                                        <p:attrNameLst>
                                          <p:attrName>style.visibility</p:attrName>
                                        </p:attrNameLst>
                                      </p:cBhvr>
                                      <p:to>
                                        <p:strVal val="visible"/>
                                      </p:to>
                                    </p:set>
                                    <p:animEffect transition="in" filter="fade">
                                      <p:cBhvr>
                                        <p:cTn dur="1000" id="107"/>
                                        <p:tgtEl>
                                          <p:spTgt spid="1048606"/>
                                        </p:tgtEl>
                                      </p:cBhvr>
                                    </p:animEffect>
                                    <p:anim calcmode="lin" valueType="num">
                                      <p:cBhvr>
                                        <p:cTn dur="1000" fill="hold" id="108"/>
                                        <p:tgtEl>
                                          <p:spTgt spid="1048606"/>
                                        </p:tgtEl>
                                        <p:attrNameLst>
                                          <p:attrName>ppt_x</p:attrName>
                                        </p:attrNameLst>
                                      </p:cBhvr>
                                      <p:tavLst>
                                        <p:tav tm="0">
                                          <p:val>
                                            <p:strVal val="#ppt_x"/>
                                          </p:val>
                                        </p:tav>
                                        <p:tav tm="100000">
                                          <p:val>
                                            <p:strVal val="#ppt_x"/>
                                          </p:val>
                                        </p:tav>
                                      </p:tavLst>
                                    </p:anim>
                                    <p:anim calcmode="lin" valueType="num">
                                      <p:cBhvr>
                                        <p:cTn dur="1000" fill="hold" id="109"/>
                                        <p:tgtEl>
                                          <p:spTgt spid="1048606"/>
                                        </p:tgtEl>
                                        <p:attrNameLst>
                                          <p:attrName>ppt_y</p:attrName>
                                        </p:attrNameLst>
                                      </p:cBhvr>
                                      <p:tavLst>
                                        <p:tav tm="0">
                                          <p:val>
                                            <p:strVal val="#ppt_y+.1"/>
                                          </p:val>
                                        </p:tav>
                                        <p:tav tm="100000">
                                          <p:val>
                                            <p:strVal val="#ppt_y"/>
                                          </p:val>
                                        </p:tav>
                                      </p:tavLst>
                                    </p:anim>
                                  </p:childTnLst>
                                </p:cTn>
                              </p:par>
                            </p:childTnLst>
                          </p:cTn>
                        </p:par>
                        <p:par>
                          <p:cTn fill="hold" id="110">
                            <p:stCondLst>
                              <p:cond delay="23500"/>
                            </p:stCondLst>
                            <p:childTnLst>
                              <p:par>
                                <p:cTn fill="hold" grpId="0" id="111" nodeType="afterEffect" presetClass="entr" presetID="42" presetSubtype="0">
                                  <p:stCondLst>
                                    <p:cond delay="0"/>
                                  </p:stCondLst>
                                  <p:childTnLst>
                                    <p:set>
                                      <p:cBhvr>
                                        <p:cTn dur="1" fill="hold" id="112">
                                          <p:stCondLst>
                                            <p:cond delay="0"/>
                                          </p:stCondLst>
                                        </p:cTn>
                                        <p:tgtEl>
                                          <p:spTgt spid="1048607"/>
                                        </p:tgtEl>
                                        <p:attrNameLst>
                                          <p:attrName>style.visibility</p:attrName>
                                        </p:attrNameLst>
                                      </p:cBhvr>
                                      <p:to>
                                        <p:strVal val="visible"/>
                                      </p:to>
                                    </p:set>
                                    <p:animEffect transition="in" filter="fade">
                                      <p:cBhvr>
                                        <p:cTn dur="1000" id="113"/>
                                        <p:tgtEl>
                                          <p:spTgt spid="1048607"/>
                                        </p:tgtEl>
                                      </p:cBhvr>
                                    </p:animEffect>
                                    <p:anim calcmode="lin" valueType="num">
                                      <p:cBhvr>
                                        <p:cTn dur="1000" fill="hold" id="114"/>
                                        <p:tgtEl>
                                          <p:spTgt spid="1048607"/>
                                        </p:tgtEl>
                                        <p:attrNameLst>
                                          <p:attrName>ppt_x</p:attrName>
                                        </p:attrNameLst>
                                      </p:cBhvr>
                                      <p:tavLst>
                                        <p:tav tm="0">
                                          <p:val>
                                            <p:strVal val="#ppt_x"/>
                                          </p:val>
                                        </p:tav>
                                        <p:tav tm="100000">
                                          <p:val>
                                            <p:strVal val="#ppt_x"/>
                                          </p:val>
                                        </p:tav>
                                      </p:tavLst>
                                    </p:anim>
                                    <p:anim calcmode="lin" valueType="num">
                                      <p:cBhvr>
                                        <p:cTn dur="1000" fill="hold" id="115"/>
                                        <p:tgtEl>
                                          <p:spTgt spid="10486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5" grpId="0"/>
      <p:bldP spid="1048596" grpId="0" animBg="1"/>
      <p:bldP spid="1048597" grpId="0"/>
      <p:bldP spid="1048598" grpId="0" animBg="1"/>
      <p:bldP spid="1048599" grpId="0"/>
      <p:bldP spid="1048600" grpId="0" animBg="1"/>
      <p:bldP spid="1048601" grpId="0"/>
      <p:bldP spid="1048602" grpId="0" animBg="1"/>
      <p:bldP spid="1048603" grpId="0" animBg="1"/>
      <p:bldP spid="1048604" grpId="0" animBg="1"/>
      <p:bldP spid="1048605" grpId="0"/>
      <p:bldP spid="1048606" grpId="0"/>
      <p:bldP spid="104860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5" name="Rectangle 1"/>
          <p:cNvSpPr/>
          <p:nvPr/>
        </p:nvSpPr>
        <p:spPr>
          <a:xfrm>
            <a:off x="2591290" y="2695164"/>
            <a:ext cx="5112567" cy="576064"/>
          </a:xfrm>
          <a:prstGeom prst="rect"/>
          <a:no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r>
              <a:rPr dirty="0" sz="1600" lang="en-US" err="1" smtClean="0">
                <a:solidFill>
                  <a:schemeClr val="tx1"/>
                </a:solidFill>
                <a:latin typeface="Times New Roman" pitchFamily="18" charset="0"/>
                <a:cs typeface="Times New Roman" pitchFamily="18" charset="0"/>
              </a:rPr>
              <a:t>Tema</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adalah</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suatu</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gagasan</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pokok</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atau</a:t>
            </a:r>
            <a:r>
              <a:rPr dirty="0" sz="1600" lang="en-US" smtClean="0">
                <a:solidFill>
                  <a:schemeClr val="tx1"/>
                </a:solidFill>
                <a:latin typeface="Times New Roman" pitchFamily="18" charset="0"/>
                <a:cs typeface="Times New Roman" pitchFamily="18" charset="0"/>
              </a:rPr>
              <a:t> ide </a:t>
            </a:r>
            <a:r>
              <a:rPr dirty="0" sz="1600" lang="en-US" err="1" smtClean="0">
                <a:solidFill>
                  <a:schemeClr val="tx1"/>
                </a:solidFill>
                <a:latin typeface="Times New Roman" pitchFamily="18" charset="0"/>
                <a:cs typeface="Times New Roman" pitchFamily="18" charset="0"/>
              </a:rPr>
              <a:t>pikiran</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tentang</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suatu</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hal</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salah</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satunya</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dalam</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membuat</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suatu</a:t>
            </a:r>
            <a:r>
              <a:rPr dirty="0" sz="1600" lang="en-US" smtClean="0">
                <a:solidFill>
                  <a:schemeClr val="tx1"/>
                </a:solidFill>
                <a:latin typeface="Times New Roman" pitchFamily="18" charset="0"/>
                <a:cs typeface="Times New Roman" pitchFamily="18" charset="0"/>
              </a:rPr>
              <a:t> </a:t>
            </a:r>
            <a:r>
              <a:rPr dirty="0" sz="1600" lang="en-US" err="1" smtClean="0">
                <a:solidFill>
                  <a:schemeClr val="tx1"/>
                </a:solidFill>
                <a:latin typeface="Times New Roman" pitchFamily="18" charset="0"/>
                <a:cs typeface="Times New Roman" pitchFamily="18" charset="0"/>
              </a:rPr>
              <a:t>tulisan</a:t>
            </a:r>
            <a:endParaRPr dirty="0" sz="1600" lang="en-US">
              <a:solidFill>
                <a:schemeClr val="tx1"/>
              </a:solidFill>
              <a:latin typeface="Times New Roman" pitchFamily="18" charset="0"/>
              <a:cs typeface="Times New Roman" pitchFamily="18" charset="0"/>
            </a:endParaRPr>
          </a:p>
        </p:txBody>
      </p:sp>
      <p:sp>
        <p:nvSpPr>
          <p:cNvPr id="1048616" name="TextBox 2"/>
          <p:cNvSpPr txBox="1"/>
          <p:nvPr/>
        </p:nvSpPr>
        <p:spPr>
          <a:xfrm>
            <a:off x="2590473" y="3367931"/>
            <a:ext cx="4308271" cy="815339"/>
          </a:xfrm>
          <a:prstGeom prst="rect"/>
          <a:noFill/>
        </p:spPr>
        <p:txBody>
          <a:bodyPr rtlCol="0" wrap="square">
            <a:spAutoFit/>
          </a:bodyPr>
          <a:p>
            <a:r>
              <a:rPr dirty="0" sz="1600" lang="en-US" err="1" smtClean="0">
                <a:latin typeface="Times New Roman" pitchFamily="18" charset="0"/>
                <a:cs typeface="Times New Roman" pitchFamily="18" charset="0"/>
              </a:rPr>
              <a:t>Topik</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adalah</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pokok</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pembicaraan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dalam</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sebuah</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diskusi</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ceramah</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karangan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sebagainya</a:t>
            </a:r>
            <a:endParaRPr dirty="0" sz="1600" lang="en-US">
              <a:latin typeface="Times New Roman" pitchFamily="18" charset="0"/>
              <a:cs typeface="Times New Roman" pitchFamily="18" charset="0"/>
            </a:endParaRPr>
          </a:p>
        </p:txBody>
      </p:sp>
      <p:sp>
        <p:nvSpPr>
          <p:cNvPr id="1048617" name="TextBox 3"/>
          <p:cNvSpPr txBox="1"/>
          <p:nvPr/>
        </p:nvSpPr>
        <p:spPr>
          <a:xfrm>
            <a:off x="2591290" y="4133933"/>
            <a:ext cx="4544954" cy="815339"/>
          </a:xfrm>
          <a:prstGeom prst="rect"/>
          <a:noFill/>
        </p:spPr>
        <p:txBody>
          <a:bodyPr rtlCol="0" wrap="square">
            <a:spAutoFit/>
          </a:bodyPr>
          <a:p>
            <a:r>
              <a:rPr dirty="0" sz="1600" lang="en-US" err="1" smtClean="0">
                <a:latin typeface="Times New Roman" pitchFamily="18" charset="0"/>
                <a:cs typeface="Times New Roman" pitchFamily="18" charset="0"/>
              </a:rPr>
              <a:t>Judul</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adalah</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suatu</a:t>
            </a:r>
            <a:r>
              <a:rPr dirty="0" sz="1600" lang="en-US" smtClean="0">
                <a:latin typeface="Times New Roman" pitchFamily="18" charset="0"/>
                <a:cs typeface="Times New Roman" pitchFamily="18" charset="0"/>
              </a:rPr>
              <a:t> yang di </a:t>
            </a:r>
            <a:r>
              <a:rPr dirty="0" sz="1600" lang="en-US" err="1" smtClean="0">
                <a:latin typeface="Times New Roman" pitchFamily="18" charset="0"/>
                <a:cs typeface="Times New Roman" pitchFamily="18" charset="0"/>
              </a:rPr>
              <a:t>gunakan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untuk</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menandai</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suatu</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karangan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atau</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sering</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disebut</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kepala</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karangan</a:t>
            </a:r>
            <a:endParaRPr dirty="0" sz="1600" lang="en-US">
              <a:latin typeface="Times New Roman" pitchFamily="18" charset="0"/>
              <a:cs typeface="Times New Roman" pitchFamily="18" charset="0"/>
            </a:endParaRPr>
          </a:p>
        </p:txBody>
      </p:sp>
      <p:sp>
        <p:nvSpPr>
          <p:cNvPr id="1048618" name="TextBox 1048685"/>
          <p:cNvSpPr txBox="1"/>
          <p:nvPr/>
        </p:nvSpPr>
        <p:spPr>
          <a:xfrm>
            <a:off x="1357621" y="1813494"/>
            <a:ext cx="6906763" cy="701039"/>
          </a:xfrm>
          <a:prstGeom prst="rect"/>
        </p:spPr>
        <p:txBody>
          <a:bodyPr rtlCol="0" wrap="square">
            <a:spAutoFit/>
          </a:bodyPr>
          <a:p>
            <a:r>
              <a:rPr dirty="0" sz="2000" lang="en-US" err="1">
                <a:solidFill>
                  <a:srgbClr val="000000"/>
                </a:solidFill>
                <a:latin typeface="Times New Roman" pitchFamily="18" charset="0"/>
                <a:cs typeface="Times New Roman" pitchFamily="18" charset="0"/>
              </a:rPr>
              <a:t>Langkah-langkah</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dalam</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mengarang</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penulisan</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karangan</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ilmiah</a:t>
            </a:r>
            <a:r>
              <a:rPr dirty="0" sz="2000" lang="en-US">
                <a:solidFill>
                  <a:srgbClr val="000000"/>
                </a:solidFill>
                <a:latin typeface="Times New Roman" pitchFamily="18" charset="0"/>
                <a:cs typeface="Times New Roman" pitchFamily="18" charset="0"/>
              </a:rPr>
              <a:t> </a:t>
            </a:r>
            <a:endParaRPr sz="2000" lang="x-none">
              <a:solidFill>
                <a:srgbClr val="000000"/>
              </a:solidFill>
              <a:latin typeface="Times New Roman" pitchFamily="18" charset="0"/>
              <a:cs typeface="Times New Roman" pitchFamily="18" charset="0"/>
            </a:endParaRPr>
          </a:p>
        </p:txBody>
      </p:sp>
      <p:sp>
        <p:nvSpPr>
          <p:cNvPr id="1048619" name="TextBox 1048686"/>
          <p:cNvSpPr txBox="1"/>
          <p:nvPr/>
        </p:nvSpPr>
        <p:spPr>
          <a:xfrm>
            <a:off x="2140331" y="2266812"/>
            <a:ext cx="4367730" cy="369332"/>
          </a:xfrm>
          <a:prstGeom prst="rect"/>
        </p:spPr>
        <p:txBody>
          <a:bodyPr rtlCol="0" wrap="square">
            <a:spAutoFit/>
          </a:bodyPr>
          <a:p>
            <a:pPr indent="-342900" marL="342900">
              <a:buFont typeface="+mj-lt"/>
              <a:buAutoNum type="arabicPeriod"/>
            </a:pPr>
            <a:r>
              <a:rPr dirty="0" lang="en-US" err="1" smtClean="0">
                <a:solidFill>
                  <a:srgbClr val="000000"/>
                </a:solidFill>
                <a:latin typeface="Times New Roman" pitchFamily="18" charset="0"/>
                <a:cs typeface="Times New Roman" pitchFamily="18" charset="0"/>
              </a:rPr>
              <a:t>Menentukan</a:t>
            </a:r>
            <a:r>
              <a:rPr dirty="0" lang="en-US" smtClean="0">
                <a:solidFill>
                  <a:srgbClr val="000000"/>
                </a:solidFill>
                <a:latin typeface="Times New Roman" pitchFamily="18" charset="0"/>
                <a:cs typeface="Times New Roman" pitchFamily="18" charset="0"/>
              </a:rPr>
              <a:t> </a:t>
            </a:r>
            <a:r>
              <a:rPr dirty="0" lang="en-US" err="1">
                <a:solidFill>
                  <a:srgbClr val="000000"/>
                </a:solidFill>
                <a:latin typeface="Times New Roman" pitchFamily="18" charset="0"/>
                <a:cs typeface="Times New Roman" pitchFamily="18" charset="0"/>
              </a:rPr>
              <a:t>tema</a:t>
            </a:r>
            <a:r>
              <a:rPr dirty="0" lang="en-US">
                <a:solidFill>
                  <a:srgbClr val="000000"/>
                </a:solidFill>
                <a:latin typeface="Times New Roman" pitchFamily="18" charset="0"/>
                <a:cs typeface="Times New Roman" pitchFamily="18" charset="0"/>
              </a:rPr>
              <a:t>, </a:t>
            </a:r>
            <a:r>
              <a:rPr dirty="0" lang="en-US" err="1">
                <a:solidFill>
                  <a:srgbClr val="000000"/>
                </a:solidFill>
                <a:latin typeface="Times New Roman" pitchFamily="18" charset="0"/>
                <a:cs typeface="Times New Roman" pitchFamily="18" charset="0"/>
              </a:rPr>
              <a:t>topik</a:t>
            </a:r>
            <a:r>
              <a:rPr dirty="0" lang="en-US">
                <a:solidFill>
                  <a:srgbClr val="000000"/>
                </a:solidFill>
                <a:latin typeface="Times New Roman" pitchFamily="18" charset="0"/>
                <a:cs typeface="Times New Roman" pitchFamily="18" charset="0"/>
              </a:rPr>
              <a:t>, </a:t>
            </a:r>
            <a:r>
              <a:rPr dirty="0" lang="en-US" err="1">
                <a:solidFill>
                  <a:srgbClr val="000000"/>
                </a:solidFill>
                <a:latin typeface="Times New Roman" pitchFamily="18" charset="0"/>
                <a:cs typeface="Times New Roman" pitchFamily="18" charset="0"/>
              </a:rPr>
              <a:t>dan</a:t>
            </a:r>
            <a:r>
              <a:rPr dirty="0" lang="en-US">
                <a:solidFill>
                  <a:srgbClr val="000000"/>
                </a:solidFill>
                <a:latin typeface="Times New Roman" pitchFamily="18" charset="0"/>
                <a:cs typeface="Times New Roman" pitchFamily="18" charset="0"/>
              </a:rPr>
              <a:t> </a:t>
            </a:r>
            <a:r>
              <a:rPr dirty="0" lang="en-US" err="1">
                <a:solidFill>
                  <a:srgbClr val="000000"/>
                </a:solidFill>
                <a:latin typeface="Times New Roman" pitchFamily="18" charset="0"/>
                <a:cs typeface="Times New Roman" pitchFamily="18" charset="0"/>
              </a:rPr>
              <a:t>judul</a:t>
            </a:r>
            <a:r>
              <a:rPr dirty="0" lang="en-US">
                <a:solidFill>
                  <a:srgbClr val="000000"/>
                </a:solidFill>
                <a:latin typeface="Times New Roman" pitchFamily="18" charset="0"/>
                <a:cs typeface="Times New Roman" pitchFamily="18" charset="0"/>
              </a:rPr>
              <a:t> </a:t>
            </a:r>
            <a:endParaRPr lang="x-none">
              <a:solidFill>
                <a:srgbClr val="000000"/>
              </a:solidFill>
              <a:latin typeface="Times New Roman" pitchFamily="18" charset="0"/>
              <a:cs typeface="Times New Roman" pitchFamily="18" charset="0"/>
            </a:endParaRPr>
          </a:p>
        </p:txBody>
      </p:sp>
      <p:sp>
        <p:nvSpPr>
          <p:cNvPr id="1048620" name="Right Brace 2"/>
          <p:cNvSpPr/>
          <p:nvPr/>
        </p:nvSpPr>
        <p:spPr>
          <a:xfrm>
            <a:off x="7503003" y="2451478"/>
            <a:ext cx="1261362" cy="2417682"/>
          </a:xfrm>
          <a:prstGeom prst="rightBrace"/>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8621" name="Left Brace 3"/>
          <p:cNvSpPr/>
          <p:nvPr/>
        </p:nvSpPr>
        <p:spPr>
          <a:xfrm>
            <a:off x="668403" y="2451478"/>
            <a:ext cx="1450603" cy="2423679"/>
          </a:xfrm>
          <a:prstGeom prst="leftBrace"/>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cxnSp>
        <p:nvCxnSpPr>
          <p:cNvPr id="3145738" name="Straight Connector 5"/>
          <p:cNvCxnSpPr>
            <a:cxnSpLocks/>
            <a:stCxn id="1048621" idx="2"/>
            <a:endCxn id="1048620" idx="2"/>
          </p:cNvCxnSpPr>
          <p:nvPr/>
        </p:nvCxnSpPr>
        <p:spPr>
          <a:xfrm flipV="1">
            <a:off x="2119006" y="4869160"/>
            <a:ext cx="5383997" cy="5997"/>
          </a:xfrm>
          <a:prstGeom prst="line"/>
        </p:spPr>
        <p:style>
          <a:lnRef idx="1">
            <a:schemeClr val="accent1"/>
          </a:lnRef>
          <a:fillRef idx="0">
            <a:schemeClr val="accent1"/>
          </a:fillRef>
          <a:effectRef idx="0">
            <a:schemeClr val="accent1"/>
          </a:effectRef>
          <a:fontRef idx="minor">
            <a:schemeClr val="tx1"/>
          </a:fontRef>
        </p:style>
      </p:cxnSp>
      <p:pic>
        <p:nvPicPr>
          <p:cNvPr id="2097162" name="Picture 2" descr="C:\Users\user\Downloads\50979f162fcb98a38e58b253494e4878.jpg"/>
          <p:cNvPicPr>
            <a:picLocks noChangeAspect="1" noChangeArrowheads="1"/>
          </p:cNvPicPr>
          <p:nvPr/>
        </p:nvPicPr>
        <p:blipFill rotWithShape="1">
          <a:blip xmlns:r="http://schemas.openxmlformats.org/officeDocument/2006/relationships" r:embed="rId1"/>
          <a:srcRect l="-1272" t="291" b="74337"/>
          <a:stretch>
            <a:fillRect/>
          </a:stretch>
        </p:blipFill>
        <p:spPr bwMode="auto">
          <a:xfrm>
            <a:off x="-108520" y="15586"/>
            <a:ext cx="9252520" cy="1541206"/>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6" presetSubtype="16">
                                  <p:stCondLst>
                                    <p:cond delay="0"/>
                                  </p:stCondLst>
                                  <p:childTnLst>
                                    <p:set>
                                      <p:cBhvr>
                                        <p:cTn dur="1" fill="hold" id="6">
                                          <p:stCondLst>
                                            <p:cond delay="0"/>
                                          </p:stCondLst>
                                        </p:cTn>
                                        <p:tgtEl>
                                          <p:spTgt spid="2097162"/>
                                        </p:tgtEl>
                                        <p:attrNameLst>
                                          <p:attrName>style.visibility</p:attrName>
                                        </p:attrNameLst>
                                      </p:cBhvr>
                                      <p:to>
                                        <p:strVal val="visible"/>
                                      </p:to>
                                    </p:set>
                                    <p:animEffect transition="in" filter="circle(in)">
                                      <p:cBhvr>
                                        <p:cTn dur="2000" id="7"/>
                                        <p:tgtEl>
                                          <p:spTgt spid="2097162"/>
                                        </p:tgtEl>
                                      </p:cBhvr>
                                    </p:animEffect>
                                  </p:childTnLst>
                                </p:cTn>
                              </p:par>
                            </p:childTnLst>
                          </p:cTn>
                        </p:par>
                        <p:par>
                          <p:cTn fill="hold" id="8">
                            <p:stCondLst>
                              <p:cond delay="2000"/>
                            </p:stCondLst>
                            <p:childTnLst>
                              <p:par>
                                <p:cTn fill="hold" grpId="0" id="9" nodeType="afterEffect" presetClass="entr" presetID="42" presetSubtype="0">
                                  <p:stCondLst>
                                    <p:cond delay="0"/>
                                  </p:stCondLst>
                                  <p:childTnLst>
                                    <p:set>
                                      <p:cBhvr>
                                        <p:cTn dur="1" fill="hold" id="10">
                                          <p:stCondLst>
                                            <p:cond delay="0"/>
                                          </p:stCondLst>
                                        </p:cTn>
                                        <p:tgtEl>
                                          <p:spTgt spid="1048618"/>
                                        </p:tgtEl>
                                        <p:attrNameLst>
                                          <p:attrName>style.visibility</p:attrName>
                                        </p:attrNameLst>
                                      </p:cBhvr>
                                      <p:to>
                                        <p:strVal val="visible"/>
                                      </p:to>
                                    </p:set>
                                    <p:animEffect transition="in" filter="fade">
                                      <p:cBhvr>
                                        <p:cTn dur="1000" id="11"/>
                                        <p:tgtEl>
                                          <p:spTgt spid="1048618"/>
                                        </p:tgtEl>
                                      </p:cBhvr>
                                    </p:animEffect>
                                    <p:anim calcmode="lin" valueType="num">
                                      <p:cBhvr>
                                        <p:cTn dur="1000" fill="hold" id="12"/>
                                        <p:tgtEl>
                                          <p:spTgt spid="1048618"/>
                                        </p:tgtEl>
                                        <p:attrNameLst>
                                          <p:attrName>ppt_x</p:attrName>
                                        </p:attrNameLst>
                                      </p:cBhvr>
                                      <p:tavLst>
                                        <p:tav tm="0">
                                          <p:val>
                                            <p:strVal val="#ppt_x"/>
                                          </p:val>
                                        </p:tav>
                                        <p:tav tm="100000">
                                          <p:val>
                                            <p:strVal val="#ppt_x"/>
                                          </p:val>
                                        </p:tav>
                                      </p:tavLst>
                                    </p:anim>
                                    <p:anim calcmode="lin" valueType="num">
                                      <p:cBhvr>
                                        <p:cTn dur="1000" fill="hold" id="13"/>
                                        <p:tgtEl>
                                          <p:spTgt spid="1048618"/>
                                        </p:tgtEl>
                                        <p:attrNameLst>
                                          <p:attrName>ppt_y</p:attrName>
                                        </p:attrNameLst>
                                      </p:cBhvr>
                                      <p:tavLst>
                                        <p:tav tm="0">
                                          <p:val>
                                            <p:strVal val="#ppt_y+.1"/>
                                          </p:val>
                                        </p:tav>
                                        <p:tav tm="100000">
                                          <p:val>
                                            <p:strVal val="#ppt_y"/>
                                          </p:val>
                                        </p:tav>
                                      </p:tavLst>
                                    </p:anim>
                                  </p:childTnLst>
                                </p:cTn>
                              </p:par>
                            </p:childTnLst>
                          </p:cTn>
                        </p:par>
                        <p:par>
                          <p:cTn fill="hold" id="14">
                            <p:stCondLst>
                              <p:cond delay="3000"/>
                            </p:stCondLst>
                            <p:childTnLst>
                              <p:par>
                                <p:cTn fill="hold" id="15" nodeType="afterEffect" presetClass="entr" presetID="6" presetSubtype="16">
                                  <p:stCondLst>
                                    <p:cond delay="0"/>
                                  </p:stCondLst>
                                  <p:childTnLst>
                                    <p:set>
                                      <p:cBhvr>
                                        <p:cTn dur="1" fill="hold" id="16">
                                          <p:stCondLst>
                                            <p:cond delay="0"/>
                                          </p:stCondLst>
                                        </p:cTn>
                                        <p:tgtEl>
                                          <p:spTgt spid="3145738"/>
                                        </p:tgtEl>
                                        <p:attrNameLst>
                                          <p:attrName>style.visibility</p:attrName>
                                        </p:attrNameLst>
                                      </p:cBhvr>
                                      <p:to>
                                        <p:strVal val="visible"/>
                                      </p:to>
                                    </p:set>
                                    <p:animEffect transition="in" filter="circle(in)">
                                      <p:cBhvr>
                                        <p:cTn dur="2000" id="17"/>
                                        <p:tgtEl>
                                          <p:spTgt spid="3145738"/>
                                        </p:tgtEl>
                                      </p:cBhvr>
                                    </p:animEffect>
                                  </p:childTnLst>
                                </p:cTn>
                              </p:par>
                            </p:childTnLst>
                          </p:cTn>
                        </p:par>
                        <p:par>
                          <p:cTn fill="hold" id="18">
                            <p:stCondLst>
                              <p:cond delay="5000"/>
                            </p:stCondLst>
                            <p:childTnLst>
                              <p:par>
                                <p:cTn fill="hold" grpId="0" id="19" nodeType="afterEffect" presetClass="entr" presetID="6" presetSubtype="16">
                                  <p:stCondLst>
                                    <p:cond delay="0"/>
                                  </p:stCondLst>
                                  <p:childTnLst>
                                    <p:set>
                                      <p:cBhvr>
                                        <p:cTn dur="1" fill="hold" id="20">
                                          <p:stCondLst>
                                            <p:cond delay="0"/>
                                          </p:stCondLst>
                                        </p:cTn>
                                        <p:tgtEl>
                                          <p:spTgt spid="1048621"/>
                                        </p:tgtEl>
                                        <p:attrNameLst>
                                          <p:attrName>style.visibility</p:attrName>
                                        </p:attrNameLst>
                                      </p:cBhvr>
                                      <p:to>
                                        <p:strVal val="visible"/>
                                      </p:to>
                                    </p:set>
                                    <p:animEffect transition="in" filter="circle(in)">
                                      <p:cBhvr>
                                        <p:cTn dur="2000" id="21"/>
                                        <p:tgtEl>
                                          <p:spTgt spid="1048621"/>
                                        </p:tgtEl>
                                      </p:cBhvr>
                                    </p:animEffect>
                                  </p:childTnLst>
                                </p:cTn>
                              </p:par>
                            </p:childTnLst>
                          </p:cTn>
                        </p:par>
                        <p:par>
                          <p:cTn fill="hold" id="22">
                            <p:stCondLst>
                              <p:cond delay="7000"/>
                            </p:stCondLst>
                            <p:childTnLst>
                              <p:par>
                                <p:cTn fill="hold" grpId="0" id="23" nodeType="afterEffect" presetClass="entr" presetID="6" presetSubtype="16">
                                  <p:stCondLst>
                                    <p:cond delay="0"/>
                                  </p:stCondLst>
                                  <p:childTnLst>
                                    <p:set>
                                      <p:cBhvr>
                                        <p:cTn dur="1" fill="hold" id="24">
                                          <p:stCondLst>
                                            <p:cond delay="0"/>
                                          </p:stCondLst>
                                        </p:cTn>
                                        <p:tgtEl>
                                          <p:spTgt spid="1048620"/>
                                        </p:tgtEl>
                                        <p:attrNameLst>
                                          <p:attrName>style.visibility</p:attrName>
                                        </p:attrNameLst>
                                      </p:cBhvr>
                                      <p:to>
                                        <p:strVal val="visible"/>
                                      </p:to>
                                    </p:set>
                                    <p:animEffect transition="in" filter="circle(in)">
                                      <p:cBhvr>
                                        <p:cTn dur="2000" id="25"/>
                                        <p:tgtEl>
                                          <p:spTgt spid="1048620"/>
                                        </p:tgtEl>
                                      </p:cBhvr>
                                    </p:animEffect>
                                  </p:childTnLst>
                                </p:cTn>
                              </p:par>
                            </p:childTnLst>
                          </p:cTn>
                        </p:par>
                        <p:par>
                          <p:cTn fill="hold" id="26">
                            <p:stCondLst>
                              <p:cond delay="9000"/>
                            </p:stCondLst>
                            <p:childTnLst>
                              <p:par>
                                <p:cTn fill="hold" grpId="0" id="27" nodeType="afterEffect" presetClass="entr" presetID="21" presetSubtype="1">
                                  <p:stCondLst>
                                    <p:cond delay="0"/>
                                  </p:stCondLst>
                                  <p:childTnLst>
                                    <p:set>
                                      <p:cBhvr>
                                        <p:cTn dur="1" fill="hold" id="28">
                                          <p:stCondLst>
                                            <p:cond delay="0"/>
                                          </p:stCondLst>
                                        </p:cTn>
                                        <p:tgtEl>
                                          <p:spTgt spid="1048619"/>
                                        </p:tgtEl>
                                        <p:attrNameLst>
                                          <p:attrName>style.visibility</p:attrName>
                                        </p:attrNameLst>
                                      </p:cBhvr>
                                      <p:to>
                                        <p:strVal val="visible"/>
                                      </p:to>
                                    </p:set>
                                    <p:animEffect transition="in" filter="wheel(1)">
                                      <p:cBhvr>
                                        <p:cTn dur="2000" id="29"/>
                                        <p:tgtEl>
                                          <p:spTgt spid="1048619"/>
                                        </p:tgtEl>
                                      </p:cBhvr>
                                    </p:animEffect>
                                  </p:childTnLst>
                                </p:cTn>
                              </p:par>
                            </p:childTnLst>
                          </p:cTn>
                        </p:par>
                        <p:par>
                          <p:cTn fill="hold" id="30">
                            <p:stCondLst>
                              <p:cond delay="11000"/>
                            </p:stCondLst>
                            <p:childTnLst>
                              <p:par>
                                <p:cTn fill="hold" grpId="0" id="31" nodeType="afterEffect" presetClass="entr" presetID="6" presetSubtype="16">
                                  <p:stCondLst>
                                    <p:cond delay="0"/>
                                  </p:stCondLst>
                                  <p:childTnLst>
                                    <p:set>
                                      <p:cBhvr>
                                        <p:cTn dur="1" fill="hold" id="32">
                                          <p:stCondLst>
                                            <p:cond delay="0"/>
                                          </p:stCondLst>
                                        </p:cTn>
                                        <p:tgtEl>
                                          <p:spTgt spid="1048615"/>
                                        </p:tgtEl>
                                        <p:attrNameLst>
                                          <p:attrName>style.visibility</p:attrName>
                                        </p:attrNameLst>
                                      </p:cBhvr>
                                      <p:to>
                                        <p:strVal val="visible"/>
                                      </p:to>
                                    </p:set>
                                    <p:animEffect transition="in" filter="circle(in)">
                                      <p:cBhvr>
                                        <p:cTn dur="2000" id="33"/>
                                        <p:tgtEl>
                                          <p:spTgt spid="1048615"/>
                                        </p:tgtEl>
                                      </p:cBhvr>
                                    </p:animEffect>
                                  </p:childTnLst>
                                </p:cTn>
                              </p:par>
                            </p:childTnLst>
                          </p:cTn>
                        </p:par>
                        <p:par>
                          <p:cTn fill="hold" id="34">
                            <p:stCondLst>
                              <p:cond delay="13000"/>
                            </p:stCondLst>
                            <p:childTnLst>
                              <p:par>
                                <p:cTn fill="hold" grpId="0" id="35" nodeType="afterEffect" presetClass="entr" presetID="6" presetSubtype="16">
                                  <p:stCondLst>
                                    <p:cond delay="0"/>
                                  </p:stCondLst>
                                  <p:childTnLst>
                                    <p:set>
                                      <p:cBhvr>
                                        <p:cTn dur="1" fill="hold" id="36">
                                          <p:stCondLst>
                                            <p:cond delay="0"/>
                                          </p:stCondLst>
                                        </p:cTn>
                                        <p:tgtEl>
                                          <p:spTgt spid="1048616"/>
                                        </p:tgtEl>
                                        <p:attrNameLst>
                                          <p:attrName>style.visibility</p:attrName>
                                        </p:attrNameLst>
                                      </p:cBhvr>
                                      <p:to>
                                        <p:strVal val="visible"/>
                                      </p:to>
                                    </p:set>
                                    <p:animEffect transition="in" filter="circle(in)">
                                      <p:cBhvr>
                                        <p:cTn dur="2000" id="37"/>
                                        <p:tgtEl>
                                          <p:spTgt spid="1048616"/>
                                        </p:tgtEl>
                                      </p:cBhvr>
                                    </p:animEffect>
                                  </p:childTnLst>
                                </p:cTn>
                              </p:par>
                            </p:childTnLst>
                          </p:cTn>
                        </p:par>
                        <p:par>
                          <p:cTn fill="hold" id="38">
                            <p:stCondLst>
                              <p:cond delay="15000"/>
                            </p:stCondLst>
                            <p:childTnLst>
                              <p:par>
                                <p:cTn fill="hold" grpId="0" id="39" nodeType="afterEffect" presetClass="entr" presetID="21" presetSubtype="1">
                                  <p:stCondLst>
                                    <p:cond delay="0"/>
                                  </p:stCondLst>
                                  <p:childTnLst>
                                    <p:set>
                                      <p:cBhvr>
                                        <p:cTn dur="1" fill="hold" id="40">
                                          <p:stCondLst>
                                            <p:cond delay="0"/>
                                          </p:stCondLst>
                                        </p:cTn>
                                        <p:tgtEl>
                                          <p:spTgt spid="1048617"/>
                                        </p:tgtEl>
                                        <p:attrNameLst>
                                          <p:attrName>style.visibility</p:attrName>
                                        </p:attrNameLst>
                                      </p:cBhvr>
                                      <p:to>
                                        <p:strVal val="visible"/>
                                      </p:to>
                                    </p:set>
                                    <p:animEffect transition="in" filter="wheel(1)">
                                      <p:cBhvr>
                                        <p:cTn dur="2000" id="41"/>
                                        <p:tgtEl>
                                          <p:spTgt spid="1048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5" grpId="0"/>
      <p:bldP spid="1048616" grpId="0"/>
      <p:bldP spid="1048617" grpId="0"/>
      <p:bldP spid="1048618" grpId="0"/>
      <p:bldP spid="1048619" grpId="0"/>
      <p:bldP spid="1048620" grpId="0" animBg="1"/>
      <p:bldP spid="10486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32" name="TextBox 1048683"/>
          <p:cNvSpPr txBox="1"/>
          <p:nvPr/>
        </p:nvSpPr>
        <p:spPr>
          <a:xfrm>
            <a:off x="1348761" y="2636912"/>
            <a:ext cx="6103559" cy="1082040"/>
          </a:xfrm>
          <a:prstGeom prst="rect"/>
        </p:spPr>
        <p:txBody>
          <a:bodyPr rtlCol="0" wrap="square">
            <a:spAutoFit/>
          </a:bodyPr>
          <a:p>
            <a:r>
              <a:rPr sz="1600" lang="x-none" smtClean="0">
                <a:solidFill>
                  <a:srgbClr val="000000"/>
                </a:solidFill>
                <a:latin typeface="Times New Roman" pitchFamily="18" charset="0"/>
                <a:cs typeface="Times New Roman" pitchFamily="18" charset="0"/>
              </a:rPr>
              <a:t>Tujuan </a:t>
            </a:r>
            <a:r>
              <a:rPr sz="1600" lang="x-none">
                <a:solidFill>
                  <a:srgbClr val="000000"/>
                </a:solidFill>
                <a:latin typeface="Times New Roman" pitchFamily="18" charset="0"/>
                <a:cs typeface="Times New Roman" pitchFamily="18" charset="0"/>
              </a:rPr>
              <a:t>dalam penulisan karya tulis ilmiah adalah memberikan pemahaman terhadap siswa agar dapat berfikir secara logis dan ilmiah dalam menguraikan dan membahas suatu permasalahan serta dapat menuangkannya secara sistematis dan terstruktur</a:t>
            </a:r>
            <a:r>
              <a:rPr sz="1800" lang="x-none">
                <a:solidFill>
                  <a:srgbClr val="000000"/>
                </a:solidFill>
                <a:latin typeface="Times New Roman" pitchFamily="18" charset="0"/>
                <a:cs typeface="Times New Roman" pitchFamily="18" charset="0"/>
              </a:rPr>
              <a:t>.</a:t>
            </a:r>
          </a:p>
        </p:txBody>
      </p:sp>
      <p:sp>
        <p:nvSpPr>
          <p:cNvPr id="1048633" name="TextBox 1048688"/>
          <p:cNvSpPr txBox="1"/>
          <p:nvPr/>
        </p:nvSpPr>
        <p:spPr>
          <a:xfrm>
            <a:off x="1115616" y="2045045"/>
            <a:ext cx="3888432" cy="369332"/>
          </a:xfrm>
          <a:prstGeom prst="rect"/>
        </p:spPr>
        <p:txBody>
          <a:bodyPr rtlCol="0" wrap="square">
            <a:spAutoFit/>
          </a:bodyPr>
          <a:p>
            <a:r>
              <a:rPr b="0" dirty="0" lang="en-US">
                <a:solidFill>
                  <a:srgbClr val="000000"/>
                </a:solidFill>
                <a:latin typeface="Times New Roman" pitchFamily="18" charset="0"/>
                <a:cs typeface="Times New Roman" pitchFamily="18" charset="0"/>
              </a:rPr>
              <a:t>2. </a:t>
            </a:r>
            <a:r>
              <a:rPr b="0" dirty="0" lang="en-US" err="1">
                <a:solidFill>
                  <a:srgbClr val="000000"/>
                </a:solidFill>
                <a:latin typeface="Times New Roman" pitchFamily="18" charset="0"/>
                <a:cs typeface="Times New Roman" pitchFamily="18" charset="0"/>
              </a:rPr>
              <a:t>Menentukan</a:t>
            </a:r>
            <a:r>
              <a:rPr b="0" dirty="0" lang="en-US">
                <a:solidFill>
                  <a:srgbClr val="000000"/>
                </a:solidFill>
                <a:latin typeface="Times New Roman" pitchFamily="18" charset="0"/>
                <a:cs typeface="Times New Roman" pitchFamily="18" charset="0"/>
              </a:rPr>
              <a:t> </a:t>
            </a:r>
            <a:r>
              <a:rPr b="0" dirty="0" lang="en-US" err="1">
                <a:solidFill>
                  <a:srgbClr val="000000"/>
                </a:solidFill>
                <a:latin typeface="Times New Roman" pitchFamily="18" charset="0"/>
                <a:cs typeface="Times New Roman" pitchFamily="18" charset="0"/>
              </a:rPr>
              <a:t>tujuan</a:t>
            </a:r>
            <a:r>
              <a:rPr b="0" dirty="0" lang="en-US">
                <a:solidFill>
                  <a:srgbClr val="000000"/>
                </a:solidFill>
                <a:latin typeface="Times New Roman" pitchFamily="18" charset="0"/>
                <a:cs typeface="Times New Roman" pitchFamily="18" charset="0"/>
              </a:rPr>
              <a:t> </a:t>
            </a:r>
            <a:r>
              <a:rPr b="0" dirty="0" lang="en-US" err="1">
                <a:solidFill>
                  <a:srgbClr val="000000"/>
                </a:solidFill>
                <a:latin typeface="Times New Roman" pitchFamily="18" charset="0"/>
                <a:cs typeface="Times New Roman" pitchFamily="18" charset="0"/>
              </a:rPr>
              <a:t>pembahasan</a:t>
            </a:r>
            <a:r>
              <a:rPr b="0" dirty="0" lang="en-US">
                <a:solidFill>
                  <a:srgbClr val="000000"/>
                </a:solidFill>
                <a:latin typeface="Times New Roman" pitchFamily="18" charset="0"/>
                <a:cs typeface="Times New Roman" pitchFamily="18" charset="0"/>
              </a:rPr>
              <a:t> </a:t>
            </a:r>
            <a:endParaRPr b="0" lang="x-none">
              <a:solidFill>
                <a:srgbClr val="000000"/>
              </a:solidFill>
              <a:latin typeface="Times New Roman" pitchFamily="18" charset="0"/>
              <a:cs typeface="Times New Roman" pitchFamily="18" charset="0"/>
            </a:endParaRPr>
          </a:p>
        </p:txBody>
      </p:sp>
      <p:sp>
        <p:nvSpPr>
          <p:cNvPr id="1048634" name="TextBox 1048690"/>
          <p:cNvSpPr txBox="1"/>
          <p:nvPr/>
        </p:nvSpPr>
        <p:spPr>
          <a:xfrm>
            <a:off x="2043040" y="8393363"/>
            <a:ext cx="6825608" cy="510540"/>
          </a:xfrm>
          <a:prstGeom prst="rect"/>
        </p:spPr>
        <p:txBody>
          <a:bodyPr rtlCol="0" wrap="square">
            <a:spAutoFit/>
          </a:bodyPr>
          <a:p>
            <a:r>
              <a:rPr sz="2800" lang="x-none">
                <a:solidFill>
                  <a:srgbClr val="000000"/>
                </a:solidFill>
              </a:rPr>
              <a:t> </a:t>
            </a:r>
          </a:p>
        </p:txBody>
      </p:sp>
      <p:sp>
        <p:nvSpPr>
          <p:cNvPr id="1048635" name="Left Brace 1"/>
          <p:cNvSpPr/>
          <p:nvPr/>
        </p:nvSpPr>
        <p:spPr>
          <a:xfrm>
            <a:off x="683568" y="2229711"/>
            <a:ext cx="432048" cy="1703345"/>
          </a:xfrm>
          <a:prstGeom prst="leftBrace"/>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sp>
        <p:nvSpPr>
          <p:cNvPr id="1048636" name="Right Brace 3"/>
          <p:cNvSpPr/>
          <p:nvPr/>
        </p:nvSpPr>
        <p:spPr>
          <a:xfrm>
            <a:off x="7380312" y="2207788"/>
            <a:ext cx="556086" cy="1703345"/>
          </a:xfrm>
          <a:prstGeom prst="rightBrace"/>
        </p:spPr>
        <p:style>
          <a:lnRef idx="1">
            <a:schemeClr val="accent1"/>
          </a:lnRef>
          <a:fillRef idx="0">
            <a:schemeClr val="accent1"/>
          </a:fillRef>
          <a:effectRef idx="0">
            <a:schemeClr val="accent1"/>
          </a:effectRef>
          <a:fontRef idx="minor">
            <a:schemeClr val="tx1"/>
          </a:fontRef>
        </p:style>
        <p:txBody>
          <a:bodyPr anchor="ctr" rtlCol="0"/>
          <a:p>
            <a:pPr algn="ctr"/>
            <a:endParaRPr lang="en-US"/>
          </a:p>
        </p:txBody>
      </p:sp>
      <p:cxnSp>
        <p:nvCxnSpPr>
          <p:cNvPr id="3145739" name="Straight Connector 5"/>
          <p:cNvCxnSpPr>
            <a:cxnSpLocks/>
            <a:stCxn id="1048635" idx="2"/>
            <a:endCxn id="1048636" idx="2"/>
          </p:cNvCxnSpPr>
          <p:nvPr/>
        </p:nvCxnSpPr>
        <p:spPr>
          <a:xfrm flipV="1">
            <a:off x="1115616" y="3911133"/>
            <a:ext cx="6264696" cy="21923"/>
          </a:xfrm>
          <a:prstGeom prst="line"/>
        </p:spPr>
        <p:style>
          <a:lnRef idx="1">
            <a:schemeClr val="accent1"/>
          </a:lnRef>
          <a:fillRef idx="0">
            <a:schemeClr val="accent1"/>
          </a:fillRef>
          <a:effectRef idx="0">
            <a:schemeClr val="accent1"/>
          </a:effectRef>
          <a:fontRef idx="minor">
            <a:schemeClr val="tx1"/>
          </a:fontRef>
        </p:style>
      </p:cxnSp>
      <p:cxnSp>
        <p:nvCxnSpPr>
          <p:cNvPr id="3145740" name="Straight Connector 7"/>
          <p:cNvCxnSpPr>
            <a:cxnSpLocks/>
            <a:stCxn id="1048636" idx="0"/>
          </p:cNvCxnSpPr>
          <p:nvPr/>
        </p:nvCxnSpPr>
        <p:spPr>
          <a:xfrm flipH="1">
            <a:off x="4554545" y="2207788"/>
            <a:ext cx="2825767" cy="21923"/>
          </a:xfrm>
          <a:prstGeom prst="line"/>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14:flip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6" presetSubtype="0">
                                  <p:stCondLst>
                                    <p:cond delay="0"/>
                                  </p:stCondLst>
                                  <p:childTnLst>
                                    <p:set>
                                      <p:cBhvr>
                                        <p:cTn dur="1" fill="hold" id="6">
                                          <p:stCondLst>
                                            <p:cond delay="0"/>
                                          </p:stCondLst>
                                        </p:cTn>
                                        <p:tgtEl>
                                          <p:spTgt spid="1048635"/>
                                        </p:tgtEl>
                                        <p:attrNameLst>
                                          <p:attrName>style.visibility</p:attrName>
                                        </p:attrNameLst>
                                      </p:cBhvr>
                                      <p:to>
                                        <p:strVal val="visible"/>
                                      </p:to>
                                    </p:set>
                                    <p:animEffect transition="in" filter="wipe(down)">
                                      <p:cBhvr>
                                        <p:cTn dur="145" id="7">
                                          <p:stCondLst>
                                            <p:cond delay="0"/>
                                          </p:stCondLst>
                                        </p:cTn>
                                        <p:tgtEl>
                                          <p:spTgt spid="1048635"/>
                                        </p:tgtEl>
                                      </p:cBhvr>
                                    </p:animEffect>
                                    <p:anim calcmode="lin" valueType="num">
                                      <p:cBhvr>
                                        <p:cTn dur="456" id="8" tmFilter="0,0; 0.14,0.36; 0.43,0.73; 0.71,0.91; 1.0,1.0">
                                          <p:stCondLst>
                                            <p:cond delay="0"/>
                                          </p:stCondLst>
                                        </p:cTn>
                                        <p:tgtEl>
                                          <p:spTgt spid="1048635"/>
                                        </p:tgtEl>
                                        <p:attrNameLst>
                                          <p:attrName>ppt_x</p:attrName>
                                        </p:attrNameLst>
                                      </p:cBhvr>
                                      <p:tavLst>
                                        <p:tav tm="0">
                                          <p:val>
                                            <p:strVal val="#ppt_x-0.25"/>
                                          </p:val>
                                        </p:tav>
                                        <p:tav tm="100000">
                                          <p:val>
                                            <p:strVal val="#ppt_x"/>
                                          </p:val>
                                        </p:tav>
                                      </p:tavLst>
                                    </p:anim>
                                    <p:anim calcmode="lin" valueType="num">
                                      <p:cBhvr>
                                        <p:cTn dur="166" id="9" tmFilter="0.0,0.0; 0.25,0.07; 0.50,0.2; 0.75,0.467; 1.0,1.0">
                                          <p:stCondLst>
                                            <p:cond delay="0"/>
                                          </p:stCondLst>
                                        </p:cTn>
                                        <p:tgtEl>
                                          <p:spTgt spid="1048635"/>
                                        </p:tgtEl>
                                        <p:attrNameLst>
                                          <p:attrName>ppt_y</p:attrName>
                                        </p:attrNameLst>
                                      </p:cBhvr>
                                      <p:tavLst>
                                        <p:tav fmla="#ppt_y-sin(pi*$)/3" tm="0">
                                          <p:val>
                                            <p:fltVal val="0.5"/>
                                          </p:val>
                                        </p:tav>
                                        <p:tav tm="100000">
                                          <p:val>
                                            <p:fltVal val="1.0"/>
                                          </p:val>
                                        </p:tav>
                                      </p:tavLst>
                                    </p:anim>
                                    <p:anim calcmode="lin" valueType="num">
                                      <p:cBhvr>
                                        <p:cTn dur="166" id="10" tmFilter="0, 0; 0.125,0.2665; 0.25,0.4; 0.375,0.465; 0.5,0.5;  0.625,0.535; 0.75,0.6; 0.875,0.7335; 1,1">
                                          <p:stCondLst>
                                            <p:cond delay="166"/>
                                          </p:stCondLst>
                                        </p:cTn>
                                        <p:tgtEl>
                                          <p:spTgt spid="1048635"/>
                                        </p:tgtEl>
                                        <p:attrNameLst>
                                          <p:attrName>ppt_y</p:attrName>
                                        </p:attrNameLst>
                                      </p:cBhvr>
                                      <p:tavLst>
                                        <p:tav fmla="#ppt_y-sin(pi*$)/9" tm="0">
                                          <p:val>
                                            <p:fltVal val="0.0"/>
                                          </p:val>
                                        </p:tav>
                                        <p:tav tm="100000">
                                          <p:val>
                                            <p:fltVal val="1.0"/>
                                          </p:val>
                                        </p:tav>
                                      </p:tavLst>
                                    </p:anim>
                                    <p:anim calcmode="lin" valueType="num">
                                      <p:cBhvr>
                                        <p:cTn dur="83" id="11" tmFilter="0, 0; 0.125,0.2665; 0.25,0.4; 0.375,0.465; 0.5,0.5;  0.625,0.535; 0.75,0.6; 0.875,0.7335; 1,1">
                                          <p:stCondLst>
                                            <p:cond delay="331"/>
                                          </p:stCondLst>
                                        </p:cTn>
                                        <p:tgtEl>
                                          <p:spTgt spid="1048635"/>
                                        </p:tgtEl>
                                        <p:attrNameLst>
                                          <p:attrName>ppt_y</p:attrName>
                                        </p:attrNameLst>
                                      </p:cBhvr>
                                      <p:tavLst>
                                        <p:tav fmla="#ppt_y-sin(pi*$)/27" tm="0">
                                          <p:val>
                                            <p:fltVal val="0.0"/>
                                          </p:val>
                                        </p:tav>
                                        <p:tav tm="100000">
                                          <p:val>
                                            <p:fltVal val="1.0"/>
                                          </p:val>
                                        </p:tav>
                                      </p:tavLst>
                                    </p:anim>
                                    <p:anim calcmode="lin" valueType="num">
                                      <p:cBhvr>
                                        <p:cTn dur="41" id="12" tmFilter="0, 0; 0.125,0.2665; 0.25,0.4; 0.375,0.465; 0.5,0.5;  0.625,0.535; 0.75,0.6; 0.875,0.7335; 1,1">
                                          <p:stCondLst>
                                            <p:cond delay="414"/>
                                          </p:stCondLst>
                                        </p:cTn>
                                        <p:tgtEl>
                                          <p:spTgt spid="1048635"/>
                                        </p:tgtEl>
                                        <p:attrNameLst>
                                          <p:attrName>ppt_y</p:attrName>
                                        </p:attrNameLst>
                                      </p:cBhvr>
                                      <p:tavLst>
                                        <p:tav fmla="#ppt_y-sin(pi*$)/81" tm="0">
                                          <p:val>
                                            <p:fltVal val="0.0"/>
                                          </p:val>
                                        </p:tav>
                                        <p:tav tm="100000">
                                          <p:val>
                                            <p:fltVal val="1.0"/>
                                          </p:val>
                                        </p:tav>
                                      </p:tavLst>
                                    </p:anim>
                                    <p:animScale>
                                      <p:cBhvr>
                                        <p:cTn dur="7" id="13">
                                          <p:stCondLst>
                                            <p:cond delay="162"/>
                                          </p:stCondLst>
                                        </p:cTn>
                                        <p:tgtEl>
                                          <p:spTgt spid="1048635"/>
                                        </p:tgtEl>
                                      </p:cBhvr>
                                      <p:to x="100000" y="60000"/>
                                    </p:animScale>
                                    <p:animScale>
                                      <p:cBhvr>
                                        <p:cTn decel="50000" dur="41" id="14">
                                          <p:stCondLst>
                                            <p:cond delay="169"/>
                                          </p:stCondLst>
                                        </p:cTn>
                                        <p:tgtEl>
                                          <p:spTgt spid="1048635"/>
                                        </p:tgtEl>
                                      </p:cBhvr>
                                      <p:to x="100000" y="100000"/>
                                    </p:animScale>
                                    <p:animScale>
                                      <p:cBhvr>
                                        <p:cTn dur="7" id="15">
                                          <p:stCondLst>
                                            <p:cond delay="328"/>
                                          </p:stCondLst>
                                        </p:cTn>
                                        <p:tgtEl>
                                          <p:spTgt spid="1048635"/>
                                        </p:tgtEl>
                                      </p:cBhvr>
                                      <p:to x="100000" y="80000"/>
                                    </p:animScale>
                                    <p:animScale>
                                      <p:cBhvr>
                                        <p:cTn decel="50000" dur="41" id="16">
                                          <p:stCondLst>
                                            <p:cond delay="335"/>
                                          </p:stCondLst>
                                        </p:cTn>
                                        <p:tgtEl>
                                          <p:spTgt spid="1048635"/>
                                        </p:tgtEl>
                                      </p:cBhvr>
                                      <p:to x="100000" y="100000"/>
                                    </p:animScale>
                                    <p:animScale>
                                      <p:cBhvr>
                                        <p:cTn dur="7" id="17">
                                          <p:stCondLst>
                                            <p:cond delay="410"/>
                                          </p:stCondLst>
                                        </p:cTn>
                                        <p:tgtEl>
                                          <p:spTgt spid="1048635"/>
                                        </p:tgtEl>
                                      </p:cBhvr>
                                      <p:to x="100000" y="90000"/>
                                    </p:animScale>
                                    <p:animScale>
                                      <p:cBhvr>
                                        <p:cTn decel="50000" dur="41" id="18">
                                          <p:stCondLst>
                                            <p:cond delay="417"/>
                                          </p:stCondLst>
                                        </p:cTn>
                                        <p:tgtEl>
                                          <p:spTgt spid="1048635"/>
                                        </p:tgtEl>
                                      </p:cBhvr>
                                      <p:to x="100000" y="100000"/>
                                    </p:animScale>
                                    <p:animScale>
                                      <p:cBhvr>
                                        <p:cTn dur="7" id="19">
                                          <p:stCondLst>
                                            <p:cond delay="452"/>
                                          </p:stCondLst>
                                        </p:cTn>
                                        <p:tgtEl>
                                          <p:spTgt spid="1048635"/>
                                        </p:tgtEl>
                                      </p:cBhvr>
                                      <p:to x="100000" y="95000"/>
                                    </p:animScale>
                                    <p:animScale>
                                      <p:cBhvr>
                                        <p:cTn decel="50000" dur="41" id="20">
                                          <p:stCondLst>
                                            <p:cond delay="459"/>
                                          </p:stCondLst>
                                        </p:cTn>
                                        <p:tgtEl>
                                          <p:spTgt spid="1048635"/>
                                        </p:tgtEl>
                                      </p:cBhvr>
                                      <p:to x="100000" y="100000"/>
                                    </p:animScale>
                                  </p:childTnLst>
                                </p:cTn>
                              </p:par>
                            </p:childTnLst>
                          </p:cTn>
                        </p:par>
                        <p:par>
                          <p:cTn fill="hold" id="21">
                            <p:stCondLst>
                              <p:cond delay="500"/>
                            </p:stCondLst>
                            <p:childTnLst>
                              <p:par>
                                <p:cTn fill="hold" grpId="0" id="22" nodeType="afterEffect" presetClass="entr" presetID="31" presetSubtype="0">
                                  <p:stCondLst>
                                    <p:cond delay="0"/>
                                  </p:stCondLst>
                                  <p:childTnLst>
                                    <p:set>
                                      <p:cBhvr>
                                        <p:cTn dur="1" fill="hold" id="23">
                                          <p:stCondLst>
                                            <p:cond delay="0"/>
                                          </p:stCondLst>
                                        </p:cTn>
                                        <p:tgtEl>
                                          <p:spTgt spid="1048636"/>
                                        </p:tgtEl>
                                        <p:attrNameLst>
                                          <p:attrName>style.visibility</p:attrName>
                                        </p:attrNameLst>
                                      </p:cBhvr>
                                      <p:to>
                                        <p:strVal val="visible"/>
                                      </p:to>
                                    </p:set>
                                    <p:anim calcmode="lin" valueType="num">
                                      <p:cBhvr>
                                        <p:cTn dur="500" fill="hold" id="24"/>
                                        <p:tgtEl>
                                          <p:spTgt spid="1048636"/>
                                        </p:tgtEl>
                                        <p:attrNameLst>
                                          <p:attrName>ppt_w</p:attrName>
                                        </p:attrNameLst>
                                      </p:cBhvr>
                                      <p:tavLst>
                                        <p:tav tm="0">
                                          <p:val>
                                            <p:fltVal val="0.0"/>
                                          </p:val>
                                        </p:tav>
                                        <p:tav tm="100000">
                                          <p:val>
                                            <p:strVal val="#ppt_w"/>
                                          </p:val>
                                        </p:tav>
                                      </p:tavLst>
                                    </p:anim>
                                    <p:anim calcmode="lin" valueType="num">
                                      <p:cBhvr>
                                        <p:cTn dur="500" fill="hold" id="25"/>
                                        <p:tgtEl>
                                          <p:spTgt spid="1048636"/>
                                        </p:tgtEl>
                                        <p:attrNameLst>
                                          <p:attrName>ppt_h</p:attrName>
                                        </p:attrNameLst>
                                      </p:cBhvr>
                                      <p:tavLst>
                                        <p:tav tm="0">
                                          <p:val>
                                            <p:fltVal val="0.0"/>
                                          </p:val>
                                        </p:tav>
                                        <p:tav tm="100000">
                                          <p:val>
                                            <p:strVal val="#ppt_h"/>
                                          </p:val>
                                        </p:tav>
                                      </p:tavLst>
                                    </p:anim>
                                    <p:anim calcmode="lin" valueType="num">
                                      <p:cBhvr>
                                        <p:cTn dur="500" fill="hold" id="26"/>
                                        <p:tgtEl>
                                          <p:spTgt spid="1048636"/>
                                        </p:tgtEl>
                                        <p:attrNameLst>
                                          <p:attrName>style.rotation</p:attrName>
                                        </p:attrNameLst>
                                      </p:cBhvr>
                                      <p:tavLst>
                                        <p:tav tm="0">
                                          <p:val>
                                            <p:fltVal val="90.0"/>
                                          </p:val>
                                        </p:tav>
                                        <p:tav tm="100000">
                                          <p:val>
                                            <p:fltVal val="0.0"/>
                                          </p:val>
                                        </p:tav>
                                      </p:tavLst>
                                    </p:anim>
                                    <p:animEffect transition="in" filter="fade">
                                      <p:cBhvr>
                                        <p:cTn dur="500" id="27"/>
                                        <p:tgtEl>
                                          <p:spTgt spid="1048636"/>
                                        </p:tgtEl>
                                      </p:cBhvr>
                                    </p:animEffect>
                                  </p:childTnLst>
                                </p:cTn>
                              </p:par>
                            </p:childTnLst>
                          </p:cTn>
                        </p:par>
                        <p:par>
                          <p:cTn fill="hold" id="28">
                            <p:stCondLst>
                              <p:cond delay="1000"/>
                            </p:stCondLst>
                            <p:childTnLst>
                              <p:par>
                                <p:cTn fill="hold" id="29" nodeType="afterEffect" presetClass="entr" presetID="6" presetSubtype="16">
                                  <p:stCondLst>
                                    <p:cond delay="0"/>
                                  </p:stCondLst>
                                  <p:childTnLst>
                                    <p:set>
                                      <p:cBhvr>
                                        <p:cTn dur="1" fill="hold" id="30">
                                          <p:stCondLst>
                                            <p:cond delay="0"/>
                                          </p:stCondLst>
                                        </p:cTn>
                                        <p:tgtEl>
                                          <p:spTgt spid="3145739"/>
                                        </p:tgtEl>
                                        <p:attrNameLst>
                                          <p:attrName>style.visibility</p:attrName>
                                        </p:attrNameLst>
                                      </p:cBhvr>
                                      <p:to>
                                        <p:strVal val="visible"/>
                                      </p:to>
                                    </p:set>
                                    <p:animEffect transition="in" filter="circle(in)">
                                      <p:cBhvr>
                                        <p:cTn dur="500" id="31"/>
                                        <p:tgtEl>
                                          <p:spTgt spid="3145739"/>
                                        </p:tgtEl>
                                      </p:cBhvr>
                                    </p:animEffect>
                                  </p:childTnLst>
                                </p:cTn>
                              </p:par>
                            </p:childTnLst>
                          </p:cTn>
                        </p:par>
                        <p:par>
                          <p:cTn fill="hold" id="32">
                            <p:stCondLst>
                              <p:cond delay="1500"/>
                            </p:stCondLst>
                            <p:childTnLst>
                              <p:par>
                                <p:cTn fill="hold" id="33" nodeType="afterEffect" presetClass="entr" presetID="6" presetSubtype="16">
                                  <p:stCondLst>
                                    <p:cond delay="0"/>
                                  </p:stCondLst>
                                  <p:childTnLst>
                                    <p:set>
                                      <p:cBhvr>
                                        <p:cTn dur="1" fill="hold" id="34">
                                          <p:stCondLst>
                                            <p:cond delay="0"/>
                                          </p:stCondLst>
                                        </p:cTn>
                                        <p:tgtEl>
                                          <p:spTgt spid="3145740"/>
                                        </p:tgtEl>
                                        <p:attrNameLst>
                                          <p:attrName>style.visibility</p:attrName>
                                        </p:attrNameLst>
                                      </p:cBhvr>
                                      <p:to>
                                        <p:strVal val="visible"/>
                                      </p:to>
                                    </p:set>
                                    <p:animEffect transition="in" filter="circle(in)">
                                      <p:cBhvr>
                                        <p:cTn dur="500" id="35"/>
                                        <p:tgtEl>
                                          <p:spTgt spid="3145740"/>
                                        </p:tgtEl>
                                      </p:cBhvr>
                                    </p:animEffect>
                                  </p:childTnLst>
                                </p:cTn>
                              </p:par>
                            </p:childTnLst>
                          </p:cTn>
                        </p:par>
                        <p:par>
                          <p:cTn fill="hold" id="36">
                            <p:stCondLst>
                              <p:cond delay="2000"/>
                            </p:stCondLst>
                            <p:childTnLst>
                              <p:par>
                                <p:cTn fill="hold" grpId="0" id="37" nodeType="afterEffect" presetClass="entr" presetID="22" presetSubtype="4">
                                  <p:stCondLst>
                                    <p:cond delay="0"/>
                                  </p:stCondLst>
                                  <p:childTnLst>
                                    <p:set>
                                      <p:cBhvr>
                                        <p:cTn dur="1" fill="hold" id="38">
                                          <p:stCondLst>
                                            <p:cond delay="0"/>
                                          </p:stCondLst>
                                        </p:cTn>
                                        <p:tgtEl>
                                          <p:spTgt spid="1048633"/>
                                        </p:tgtEl>
                                        <p:attrNameLst>
                                          <p:attrName>style.visibility</p:attrName>
                                        </p:attrNameLst>
                                      </p:cBhvr>
                                      <p:to>
                                        <p:strVal val="visible"/>
                                      </p:to>
                                    </p:set>
                                    <p:animEffect transition="in" filter="wipe(down)">
                                      <p:cBhvr>
                                        <p:cTn dur="500" id="39"/>
                                        <p:tgtEl>
                                          <p:spTgt spid="1048633"/>
                                        </p:tgtEl>
                                      </p:cBhvr>
                                    </p:animEffect>
                                  </p:childTnLst>
                                </p:cTn>
                              </p:par>
                            </p:childTnLst>
                          </p:cTn>
                        </p:par>
                        <p:par>
                          <p:cTn fill="hold" id="40">
                            <p:stCondLst>
                              <p:cond delay="2500"/>
                            </p:stCondLst>
                            <p:childTnLst>
                              <p:par>
                                <p:cTn fill="hold" grpId="0" id="41" nodeType="afterEffect" presetClass="entr" presetID="22" presetSubtype="4">
                                  <p:stCondLst>
                                    <p:cond delay="0"/>
                                  </p:stCondLst>
                                  <p:childTnLst>
                                    <p:set>
                                      <p:cBhvr>
                                        <p:cTn dur="1" fill="hold" id="42">
                                          <p:stCondLst>
                                            <p:cond delay="0"/>
                                          </p:stCondLst>
                                        </p:cTn>
                                        <p:tgtEl>
                                          <p:spTgt spid="1048632"/>
                                        </p:tgtEl>
                                        <p:attrNameLst>
                                          <p:attrName>style.visibility</p:attrName>
                                        </p:attrNameLst>
                                      </p:cBhvr>
                                      <p:to>
                                        <p:strVal val="visible"/>
                                      </p:to>
                                    </p:set>
                                    <p:animEffect transition="in" filter="wipe(down)">
                                      <p:cBhvr>
                                        <p:cTn dur="500" id="43"/>
                                        <p:tgtEl>
                                          <p:spTgt spid="1048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2" grpId="0"/>
      <p:bldP spid="1048633" grpId="0"/>
      <p:bldP spid="1048635" grpId="0" animBg="1"/>
      <p:bldP spid="10486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37" name="TextBox 1048692"/>
          <p:cNvSpPr txBox="1"/>
          <p:nvPr/>
        </p:nvSpPr>
        <p:spPr>
          <a:xfrm>
            <a:off x="683568" y="1628800"/>
            <a:ext cx="4817501" cy="369332"/>
          </a:xfrm>
          <a:prstGeom prst="rect"/>
        </p:spPr>
        <p:txBody>
          <a:bodyPr rtlCol="0" wrap="square">
            <a:spAutoFit/>
          </a:bodyPr>
          <a:lstStyle>
            <a:defPPr>
              <a:defRPr lang="en-US"/>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b="0" dirty="0" lang="en-US">
                <a:solidFill>
                  <a:srgbClr val="000000"/>
                </a:solidFill>
                <a:latin typeface="Times New Roman" pitchFamily="18" charset="0"/>
                <a:cs typeface="Times New Roman" pitchFamily="18" charset="0"/>
              </a:rPr>
              <a:t>3. </a:t>
            </a:r>
            <a:r>
              <a:rPr b="0" dirty="0" lang="en-US" err="1">
                <a:solidFill>
                  <a:srgbClr val="000000"/>
                </a:solidFill>
                <a:latin typeface="Times New Roman" pitchFamily="18" charset="0"/>
                <a:cs typeface="Times New Roman" pitchFamily="18" charset="0"/>
              </a:rPr>
              <a:t>Sumber</a:t>
            </a:r>
            <a:r>
              <a:rPr b="0" dirty="0" lang="en-US">
                <a:solidFill>
                  <a:srgbClr val="000000"/>
                </a:solidFill>
                <a:latin typeface="Times New Roman" pitchFamily="18" charset="0"/>
                <a:cs typeface="Times New Roman" pitchFamily="18" charset="0"/>
              </a:rPr>
              <a:t> </a:t>
            </a:r>
            <a:r>
              <a:rPr b="0" dirty="0" lang="en-US" err="1">
                <a:solidFill>
                  <a:srgbClr val="000000"/>
                </a:solidFill>
                <a:latin typeface="Times New Roman" pitchFamily="18" charset="0"/>
                <a:cs typeface="Times New Roman" pitchFamily="18" charset="0"/>
              </a:rPr>
              <a:t>dan</a:t>
            </a:r>
            <a:r>
              <a:rPr b="0" dirty="0" lang="en-US">
                <a:solidFill>
                  <a:srgbClr val="000000"/>
                </a:solidFill>
                <a:latin typeface="Times New Roman" pitchFamily="18" charset="0"/>
                <a:cs typeface="Times New Roman" pitchFamily="18" charset="0"/>
              </a:rPr>
              <a:t> </a:t>
            </a:r>
            <a:r>
              <a:rPr b="0" dirty="0" lang="en-US" err="1">
                <a:solidFill>
                  <a:srgbClr val="000000"/>
                </a:solidFill>
                <a:latin typeface="Times New Roman" pitchFamily="18" charset="0"/>
                <a:cs typeface="Times New Roman" pitchFamily="18" charset="0"/>
              </a:rPr>
              <a:t>bahan</a:t>
            </a:r>
            <a:r>
              <a:rPr b="0" dirty="0" lang="en-US">
                <a:solidFill>
                  <a:srgbClr val="000000"/>
                </a:solidFill>
                <a:latin typeface="Times New Roman" pitchFamily="18" charset="0"/>
                <a:cs typeface="Times New Roman" pitchFamily="18" charset="0"/>
              </a:rPr>
              <a:t> </a:t>
            </a:r>
            <a:r>
              <a:rPr b="0" dirty="0" lang="en-US" err="1">
                <a:solidFill>
                  <a:srgbClr val="000000"/>
                </a:solidFill>
                <a:latin typeface="Times New Roman" pitchFamily="18" charset="0"/>
                <a:cs typeface="Times New Roman" pitchFamily="18" charset="0"/>
              </a:rPr>
              <a:t>penulisan</a:t>
            </a:r>
            <a:r>
              <a:rPr b="1" dirty="0" lang="en-US">
                <a:solidFill>
                  <a:srgbClr val="000000"/>
                </a:solidFill>
                <a:latin typeface="Times New Roman" pitchFamily="18" charset="0"/>
                <a:cs typeface="Times New Roman" pitchFamily="18" charset="0"/>
              </a:rPr>
              <a:t> </a:t>
            </a:r>
            <a:endParaRPr b="1" lang="x-none">
              <a:solidFill>
                <a:srgbClr val="000000"/>
              </a:solidFill>
              <a:latin typeface="Times New Roman" pitchFamily="18" charset="0"/>
              <a:cs typeface="Times New Roman" pitchFamily="18" charset="0"/>
            </a:endParaRPr>
          </a:p>
        </p:txBody>
      </p:sp>
      <p:sp>
        <p:nvSpPr>
          <p:cNvPr id="1048638" name="TextBox 1"/>
          <p:cNvSpPr txBox="1"/>
          <p:nvPr/>
        </p:nvSpPr>
        <p:spPr>
          <a:xfrm>
            <a:off x="3311719" y="2589318"/>
            <a:ext cx="2824480" cy="332740"/>
          </a:xfrm>
          <a:prstGeom prst="rect"/>
          <a:noFill/>
        </p:spPr>
        <p:txBody>
          <a:bodyPr rtlCol="0" wrap="none">
            <a:spAutoFit/>
          </a:bodyPr>
          <a:p>
            <a:r>
              <a:rPr dirty="0" sz="1600" lang="en-US" err="1" smtClean="0">
                <a:latin typeface="Times New Roman" pitchFamily="18" charset="0"/>
                <a:cs typeface="Times New Roman" pitchFamily="18" charset="0"/>
              </a:rPr>
              <a:t>Sumber</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dan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bahan</a:t>
            </a:r>
            <a:r>
              <a:rPr dirty="0" sz="1600" lang="en-US" smtClean="0">
                <a:latin typeface="Times New Roman" pitchFamily="18" charset="0"/>
                <a:cs typeface="Times New Roman" pitchFamily="18" charset="0"/>
              </a:rPr>
              <a:t> </a:t>
            </a:r>
            <a:r>
              <a:rPr dirty="0" sz="1600" lang="en-US" err="1" smtClean="0">
                <a:latin typeface="Times New Roman" pitchFamily="18" charset="0"/>
                <a:cs typeface="Times New Roman" pitchFamily="18" charset="0"/>
              </a:rPr>
              <a:t>penulisan</a:t>
            </a:r>
            <a:r>
              <a:rPr dirty="0" sz="1600" lang="en-US" smtClean="0">
                <a:latin typeface="Times New Roman" pitchFamily="18" charset="0"/>
                <a:cs typeface="Times New Roman" pitchFamily="18" charset="0"/>
              </a:rPr>
              <a:t> </a:t>
            </a:r>
            <a:endParaRPr dirty="0" sz="1600" lang="en-US">
              <a:latin typeface="Times New Roman" pitchFamily="18" charset="0"/>
              <a:cs typeface="Times New Roman" pitchFamily="18" charset="0"/>
            </a:endParaRPr>
          </a:p>
        </p:txBody>
      </p:sp>
      <p:cxnSp>
        <p:nvCxnSpPr>
          <p:cNvPr id="3145741" name="Straight Connector 3"/>
          <p:cNvCxnSpPr>
            <a:cxnSpLocks/>
          </p:cNvCxnSpPr>
          <p:nvPr/>
        </p:nvCxnSpPr>
        <p:spPr>
          <a:xfrm>
            <a:off x="1159364" y="3546514"/>
            <a:ext cx="6833016" cy="23435"/>
          </a:xfrm>
          <a:prstGeom prst="line"/>
        </p:spPr>
        <p:style>
          <a:lnRef idx="1">
            <a:schemeClr val="accent1"/>
          </a:lnRef>
          <a:fillRef idx="0">
            <a:schemeClr val="accent1"/>
          </a:fillRef>
          <a:effectRef idx="0">
            <a:schemeClr val="accent1"/>
          </a:effectRef>
          <a:fontRef idx="minor">
            <a:schemeClr val="tx1"/>
          </a:fontRef>
        </p:style>
      </p:cxnSp>
      <p:cxnSp>
        <p:nvCxnSpPr>
          <p:cNvPr id="3145742" name="Straight Connector 6"/>
          <p:cNvCxnSpPr>
            <a:cxnSpLocks/>
          </p:cNvCxnSpPr>
          <p:nvPr/>
        </p:nvCxnSpPr>
        <p:spPr>
          <a:xfrm>
            <a:off x="3197320" y="2919686"/>
            <a:ext cx="2726143" cy="0"/>
          </a:xfrm>
          <a:prstGeom prst="line"/>
        </p:spPr>
        <p:style>
          <a:lnRef idx="1">
            <a:schemeClr val="accent1"/>
          </a:lnRef>
          <a:fillRef idx="0">
            <a:schemeClr val="accent1"/>
          </a:fillRef>
          <a:effectRef idx="0">
            <a:schemeClr val="accent1"/>
          </a:effectRef>
          <a:fontRef idx="minor">
            <a:schemeClr val="tx1"/>
          </a:fontRef>
        </p:style>
      </p:cxnSp>
      <p:cxnSp>
        <p:nvCxnSpPr>
          <p:cNvPr id="3145743" name="Straight Connector 10"/>
          <p:cNvCxnSpPr>
            <a:cxnSpLocks/>
            <a:stCxn id="1048638" idx="2"/>
          </p:cNvCxnSpPr>
          <p:nvPr/>
        </p:nvCxnSpPr>
        <p:spPr>
          <a:xfrm>
            <a:off x="4614319" y="2927872"/>
            <a:ext cx="0" cy="618642"/>
          </a:xfrm>
          <a:prstGeom prst="line"/>
        </p:spPr>
        <p:style>
          <a:lnRef idx="1">
            <a:schemeClr val="accent1"/>
          </a:lnRef>
          <a:fillRef idx="0">
            <a:schemeClr val="accent1"/>
          </a:fillRef>
          <a:effectRef idx="0">
            <a:schemeClr val="accent1"/>
          </a:effectRef>
          <a:fontRef idx="minor">
            <a:schemeClr val="tx1"/>
          </a:fontRef>
        </p:style>
      </p:cxnSp>
      <p:cxnSp>
        <p:nvCxnSpPr>
          <p:cNvPr id="3145744" name="Straight Connector 15"/>
          <p:cNvCxnSpPr>
            <a:cxnSpLocks/>
            <a:endCxn id="1048639" idx="0"/>
          </p:cNvCxnSpPr>
          <p:nvPr/>
        </p:nvCxnSpPr>
        <p:spPr>
          <a:xfrm>
            <a:off x="1159364" y="3569948"/>
            <a:ext cx="0" cy="229286"/>
          </a:xfrm>
          <a:prstGeom prst="line"/>
        </p:spPr>
        <p:style>
          <a:lnRef idx="1">
            <a:schemeClr val="accent1"/>
          </a:lnRef>
          <a:fillRef idx="0">
            <a:schemeClr val="accent1"/>
          </a:fillRef>
          <a:effectRef idx="0">
            <a:schemeClr val="accent1"/>
          </a:effectRef>
          <a:fontRef idx="minor">
            <a:schemeClr val="tx1"/>
          </a:fontRef>
        </p:style>
      </p:cxnSp>
      <p:sp>
        <p:nvSpPr>
          <p:cNvPr id="1048639" name="Down Arrow 17"/>
          <p:cNvSpPr/>
          <p:nvPr/>
        </p:nvSpPr>
        <p:spPr>
          <a:xfrm>
            <a:off x="1087356" y="3799234"/>
            <a:ext cx="144016" cy="216024"/>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45" name="Straight Connector 20"/>
          <p:cNvCxnSpPr>
            <a:cxnSpLocks/>
            <a:endCxn id="1048641" idx="0"/>
          </p:cNvCxnSpPr>
          <p:nvPr/>
        </p:nvCxnSpPr>
        <p:spPr>
          <a:xfrm>
            <a:off x="2523031" y="3603598"/>
            <a:ext cx="0" cy="195636"/>
          </a:xfrm>
          <a:prstGeom prst="line"/>
        </p:spPr>
        <p:style>
          <a:lnRef idx="1">
            <a:schemeClr val="accent1"/>
          </a:lnRef>
          <a:fillRef idx="0">
            <a:schemeClr val="accent1"/>
          </a:fillRef>
          <a:effectRef idx="0">
            <a:schemeClr val="accent1"/>
          </a:effectRef>
          <a:fontRef idx="minor">
            <a:schemeClr val="tx1"/>
          </a:fontRef>
        </p:style>
      </p:cxnSp>
      <p:sp>
        <p:nvSpPr>
          <p:cNvPr id="1048641" name="Down Arrow 21"/>
          <p:cNvSpPr/>
          <p:nvPr/>
        </p:nvSpPr>
        <p:spPr>
          <a:xfrm>
            <a:off x="2451023" y="3799234"/>
            <a:ext cx="144016" cy="216024"/>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46" name="Straight Connector 24"/>
          <p:cNvCxnSpPr>
            <a:cxnSpLocks/>
            <a:endCxn id="1048643" idx="0"/>
          </p:cNvCxnSpPr>
          <p:nvPr/>
        </p:nvCxnSpPr>
        <p:spPr>
          <a:xfrm>
            <a:off x="3707904" y="3538107"/>
            <a:ext cx="0" cy="261127"/>
          </a:xfrm>
          <a:prstGeom prst="line"/>
        </p:spPr>
        <p:style>
          <a:lnRef idx="1">
            <a:schemeClr val="accent1"/>
          </a:lnRef>
          <a:fillRef idx="0">
            <a:schemeClr val="accent1"/>
          </a:fillRef>
          <a:effectRef idx="0">
            <a:schemeClr val="accent1"/>
          </a:effectRef>
          <a:fontRef idx="minor">
            <a:schemeClr val="tx1"/>
          </a:fontRef>
        </p:style>
      </p:cxnSp>
      <p:sp>
        <p:nvSpPr>
          <p:cNvPr id="1048643" name="Down Arrow 26"/>
          <p:cNvSpPr/>
          <p:nvPr/>
        </p:nvSpPr>
        <p:spPr>
          <a:xfrm>
            <a:off x="3617505" y="3799234"/>
            <a:ext cx="180798" cy="205830"/>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47" name="Straight Connector 28"/>
          <p:cNvCxnSpPr>
            <a:cxnSpLocks/>
            <a:endCxn id="1048644" idx="0"/>
          </p:cNvCxnSpPr>
          <p:nvPr/>
        </p:nvCxnSpPr>
        <p:spPr>
          <a:xfrm>
            <a:off x="5571370" y="3569948"/>
            <a:ext cx="0" cy="229286"/>
          </a:xfrm>
          <a:prstGeom prst="line"/>
        </p:spPr>
        <p:style>
          <a:lnRef idx="1">
            <a:schemeClr val="accent1"/>
          </a:lnRef>
          <a:fillRef idx="0">
            <a:schemeClr val="accent1"/>
          </a:fillRef>
          <a:effectRef idx="0">
            <a:schemeClr val="accent1"/>
          </a:effectRef>
          <a:fontRef idx="minor">
            <a:schemeClr val="tx1"/>
          </a:fontRef>
        </p:style>
      </p:cxnSp>
      <p:sp>
        <p:nvSpPr>
          <p:cNvPr id="1048644" name="Down Arrow 30"/>
          <p:cNvSpPr/>
          <p:nvPr/>
        </p:nvSpPr>
        <p:spPr>
          <a:xfrm>
            <a:off x="5499362" y="3799234"/>
            <a:ext cx="144016" cy="242768"/>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cxnSp>
        <p:nvCxnSpPr>
          <p:cNvPr id="3145748" name="Straight Connector 1048672"/>
          <p:cNvCxnSpPr>
            <a:cxnSpLocks/>
            <a:stCxn id="1048645" idx="0"/>
          </p:cNvCxnSpPr>
          <p:nvPr/>
        </p:nvCxnSpPr>
        <p:spPr>
          <a:xfrm flipV="1">
            <a:off x="7992380" y="3546514"/>
            <a:ext cx="0" cy="252720"/>
          </a:xfrm>
          <a:prstGeom prst="line"/>
        </p:spPr>
        <p:style>
          <a:lnRef idx="1">
            <a:schemeClr val="accent1"/>
          </a:lnRef>
          <a:fillRef idx="0">
            <a:schemeClr val="accent1"/>
          </a:fillRef>
          <a:effectRef idx="0">
            <a:schemeClr val="accent1"/>
          </a:effectRef>
          <a:fontRef idx="minor">
            <a:schemeClr val="tx1"/>
          </a:fontRef>
        </p:style>
      </p:cxnSp>
      <p:sp>
        <p:nvSpPr>
          <p:cNvPr id="1048645" name="Down Arrow 1048673"/>
          <p:cNvSpPr/>
          <p:nvPr/>
        </p:nvSpPr>
        <p:spPr>
          <a:xfrm>
            <a:off x="7920372" y="3799234"/>
            <a:ext cx="144016" cy="205830"/>
          </a:xfrm>
          <a:prstGeom prst="down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996" name=""/>
          <p:cNvSpPr/>
          <p:nvPr/>
        </p:nvSpPr>
        <p:spPr>
          <a:xfrm>
            <a:off x="448164" y="4042001"/>
            <a:ext cx="1413748" cy="842328"/>
          </a:xfrm>
          <a:prstGeom prst="roundRect"/>
          <a:solidFill>
            <a:srgbClr val="FFE5E5"/>
          </a:solidFill>
          <a:ln w="25400">
            <a:solidFill>
              <a:srgbClr val="808080"/>
            </a:solidFill>
            <a:prstDash val="solid"/>
          </a:ln>
        </p:spPr>
        <p:txBody>
          <a:bodyPr anchor="ctr"/>
          <a:p>
            <a:pPr algn="ctr"/>
            <a:r>
              <a:rPr dirty="0" sz="1800" lang="en-US" err="1">
                <a:latin typeface="Times New Roman" pitchFamily="18" charset="0"/>
                <a:cs typeface="Times New Roman" pitchFamily="18" charset="0"/>
              </a:rPr>
              <a:t>I</a:t>
            </a:r>
            <a:r>
              <a:rPr dirty="0" sz="1800" lang="en-US" err="1" smtClean="0">
                <a:latin typeface="Times New Roman" pitchFamily="18" charset="0"/>
                <a:cs typeface="Times New Roman" pitchFamily="18" charset="0"/>
              </a:rPr>
              <a:t>nferensi</a:t>
            </a:r>
            <a:endParaRPr lang="in-ID"/>
          </a:p>
        </p:txBody>
      </p:sp>
      <p:sp>
        <p:nvSpPr>
          <p:cNvPr id="1048998" name=""/>
          <p:cNvSpPr/>
          <p:nvPr/>
        </p:nvSpPr>
        <p:spPr>
          <a:xfrm flipH="1">
            <a:off x="1901564" y="4051737"/>
            <a:ext cx="1464987" cy="848341"/>
          </a:xfrm>
          <a:prstGeom prst="roundRect"/>
          <a:solidFill>
            <a:srgbClr val="FFE5E5"/>
          </a:solidFill>
          <a:ln w="25400">
            <a:solidFill>
              <a:srgbClr val="808080"/>
            </a:solidFill>
          </a:ln>
        </p:spPr>
        <p:txBody>
          <a:bodyPr anchor="ctr"/>
          <a:p>
            <a:pPr algn="ctr"/>
            <a:r>
              <a:rPr dirty="0" sz="1800" lang="en-US" err="1" smtClean="0">
                <a:latin typeface="Times New Roman" pitchFamily="18" charset="0"/>
                <a:cs typeface="Times New Roman" pitchFamily="18" charset="0"/>
              </a:rPr>
              <a:t>Observasi</a:t>
            </a:r>
            <a:endParaRPr lang="in-ID"/>
          </a:p>
        </p:txBody>
      </p:sp>
      <p:sp>
        <p:nvSpPr>
          <p:cNvPr id="1048999" name=""/>
          <p:cNvSpPr/>
          <p:nvPr/>
        </p:nvSpPr>
        <p:spPr>
          <a:xfrm flipH="1">
            <a:off x="3437327" y="4042001"/>
            <a:ext cx="1539431" cy="843030"/>
          </a:xfrm>
          <a:prstGeom prst="roundRect"/>
          <a:solidFill>
            <a:srgbClr val="FFE5E5"/>
          </a:solidFill>
          <a:ln w="25400">
            <a:solidFill>
              <a:srgbClr val="808080"/>
            </a:solidFill>
            <a:prstDash val="solid"/>
          </a:ln>
        </p:spPr>
        <p:txBody>
          <a:bodyPr anchor="ctr"/>
          <a:p>
            <a:pPr algn="ctr"/>
            <a:r>
              <a:rPr dirty="0" sz="1600" lang="en-US" err="1" smtClean="0">
                <a:latin typeface="Times New Roman" pitchFamily="18" charset="0"/>
                <a:cs typeface="Times New Roman" pitchFamily="18" charset="0"/>
              </a:rPr>
              <a:t>Pustaka</a:t>
            </a:r>
            <a:endParaRPr dirty="0" sz="1600" lang="en-US">
              <a:latin typeface="Times New Roman" pitchFamily="18" charset="0"/>
              <a:cs typeface="Times New Roman" pitchFamily="18" charset="0"/>
            </a:endParaRPr>
          </a:p>
        </p:txBody>
      </p:sp>
      <p:sp>
        <p:nvSpPr>
          <p:cNvPr id="1049000" name=""/>
          <p:cNvSpPr/>
          <p:nvPr/>
        </p:nvSpPr>
        <p:spPr>
          <a:xfrm>
            <a:off x="5086141" y="4059097"/>
            <a:ext cx="1934130" cy="829801"/>
          </a:xfrm>
          <a:prstGeom prst="roundRect"/>
          <a:solidFill>
            <a:srgbClr val="FFE5E5"/>
          </a:solidFill>
          <a:ln w="25400">
            <a:solidFill>
              <a:srgbClr val="808080"/>
            </a:solidFill>
          </a:ln>
        </p:spPr>
        <p:txBody>
          <a:bodyPr anchor="t" anchorCtr="1"/>
          <a:p>
            <a:pPr algn="ctr"/>
            <a:r>
              <a:rPr lang="en-US"/>
              <a:t>Deduksi dari suatu teori</a:t>
            </a:r>
            <a:endParaRPr lang="in-ID"/>
          </a:p>
          <a:p>
            <a:pPr algn="ctr"/>
            <a:endParaRPr lang="in-ID"/>
          </a:p>
        </p:txBody>
      </p:sp>
      <p:sp>
        <p:nvSpPr>
          <p:cNvPr id="1049001" name=""/>
          <p:cNvSpPr/>
          <p:nvPr/>
        </p:nvSpPr>
        <p:spPr>
          <a:xfrm>
            <a:off x="7160548" y="4059097"/>
            <a:ext cx="1715363" cy="842836"/>
          </a:xfrm>
          <a:prstGeom prst="roundRect"/>
          <a:solidFill>
            <a:srgbClr val="FFE5E5"/>
          </a:solidFill>
          <a:ln w="25400">
            <a:solidFill>
              <a:srgbClr val="808080"/>
            </a:solidFill>
          </a:ln>
        </p:spPr>
        <p:txBody>
          <a:bodyPr anchor="t" anchorCtr="1"/>
          <a:p>
            <a:pPr algn="ctr"/>
            <a:r>
              <a:rPr lang="en-US"/>
              <a:t>Laporan penelitian</a:t>
            </a:r>
            <a:endParaRPr lang="in-ID"/>
          </a:p>
          <a:p>
            <a:pPr algn="ctr"/>
            <a:endParaRPr lang="in-ID"/>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3900">
        <p14:glitter dir="l" pattern="hexagon"/>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8637"/>
                                        </p:tgtEl>
                                        <p:attrNameLst>
                                          <p:attrName>style.visibility</p:attrName>
                                        </p:attrNameLst>
                                      </p:cBhvr>
                                      <p:to>
                                        <p:strVal val="visible"/>
                                      </p:to>
                                    </p:set>
                                    <p:animEffect transition="in" filter="fade">
                                      <p:cBhvr>
                                        <p:cTn dur="1000" id="7"/>
                                        <p:tgtEl>
                                          <p:spTgt spid="1048637"/>
                                        </p:tgtEl>
                                      </p:cBhvr>
                                    </p:animEffect>
                                    <p:anim calcmode="lin" valueType="num">
                                      <p:cBhvr>
                                        <p:cTn dur="1000" fill="hold" id="8"/>
                                        <p:tgtEl>
                                          <p:spTgt spid="1048637"/>
                                        </p:tgtEl>
                                        <p:attrNameLst>
                                          <p:attrName>ppt_x</p:attrName>
                                        </p:attrNameLst>
                                      </p:cBhvr>
                                      <p:tavLst>
                                        <p:tav tm="0">
                                          <p:val>
                                            <p:strVal val="#ppt_x"/>
                                          </p:val>
                                        </p:tav>
                                        <p:tav tm="100000">
                                          <p:val>
                                            <p:strVal val="#ppt_x"/>
                                          </p:val>
                                        </p:tav>
                                      </p:tavLst>
                                    </p:anim>
                                    <p:anim calcmode="lin" valueType="num">
                                      <p:cBhvr>
                                        <p:cTn dur="1000" fill="hold" id="9"/>
                                        <p:tgtEl>
                                          <p:spTgt spid="1048637"/>
                                        </p:tgtEl>
                                        <p:attrNameLst>
                                          <p:attrName>ppt_y</p:attrName>
                                        </p:attrNameLst>
                                      </p:cBhvr>
                                      <p:tavLst>
                                        <p:tav tm="0">
                                          <p:val>
                                            <p:strVal val="#ppt_y+.1"/>
                                          </p:val>
                                        </p:tav>
                                        <p:tav tm="100000">
                                          <p:val>
                                            <p:strVal val="#ppt_y"/>
                                          </p:val>
                                        </p:tav>
                                      </p:tavLst>
                                    </p:anim>
                                  </p:childTnLst>
                                </p:cTn>
                              </p:par>
                            </p:childTnLst>
                          </p:cTn>
                        </p:par>
                        <p:par>
                          <p:cTn fill="hold" id="10">
                            <p:stCondLst>
                              <p:cond delay="1000"/>
                            </p:stCondLst>
                            <p:childTnLst>
                              <p:par>
                                <p:cTn fill="hold" grpId="0" id="11" nodeType="afterEffect" presetClass="entr" presetID="6" presetSubtype="16">
                                  <p:stCondLst>
                                    <p:cond delay="0"/>
                                  </p:stCondLst>
                                  <p:childTnLst>
                                    <p:set>
                                      <p:cBhvr>
                                        <p:cTn dur="1" fill="hold" id="12">
                                          <p:stCondLst>
                                            <p:cond delay="0"/>
                                          </p:stCondLst>
                                        </p:cTn>
                                        <p:tgtEl>
                                          <p:spTgt spid="1048638"/>
                                        </p:tgtEl>
                                        <p:attrNameLst>
                                          <p:attrName>style.visibility</p:attrName>
                                        </p:attrNameLst>
                                      </p:cBhvr>
                                      <p:to>
                                        <p:strVal val="visible"/>
                                      </p:to>
                                    </p:set>
                                    <p:animEffect transition="in" filter="circle(in)">
                                      <p:cBhvr>
                                        <p:cTn dur="500" id="13"/>
                                        <p:tgtEl>
                                          <p:spTgt spid="1048638"/>
                                        </p:tgtEl>
                                      </p:cBhvr>
                                    </p:animEffect>
                                  </p:childTnLst>
                                </p:cTn>
                              </p:par>
                            </p:childTnLst>
                          </p:cTn>
                        </p:par>
                        <p:par>
                          <p:cTn fill="hold" id="14">
                            <p:stCondLst>
                              <p:cond delay="1500"/>
                            </p:stCondLst>
                            <p:childTnLst>
                              <p:par>
                                <p:cTn fill="hold" id="15" nodeType="afterEffect" presetClass="entr" presetID="22" presetSubtype="4">
                                  <p:stCondLst>
                                    <p:cond delay="0"/>
                                  </p:stCondLst>
                                  <p:childTnLst>
                                    <p:set>
                                      <p:cBhvr>
                                        <p:cTn dur="1" fill="hold" id="16">
                                          <p:stCondLst>
                                            <p:cond delay="0"/>
                                          </p:stCondLst>
                                        </p:cTn>
                                        <p:tgtEl>
                                          <p:spTgt spid="3145742"/>
                                        </p:tgtEl>
                                        <p:attrNameLst>
                                          <p:attrName>style.visibility</p:attrName>
                                        </p:attrNameLst>
                                      </p:cBhvr>
                                      <p:to>
                                        <p:strVal val="visible"/>
                                      </p:to>
                                    </p:set>
                                    <p:animEffect transition="in" filter="wipe(down)">
                                      <p:cBhvr>
                                        <p:cTn dur="500" id="17"/>
                                        <p:tgtEl>
                                          <p:spTgt spid="3145742"/>
                                        </p:tgtEl>
                                      </p:cBhvr>
                                    </p:animEffect>
                                  </p:childTnLst>
                                </p:cTn>
                              </p:par>
                            </p:childTnLst>
                          </p:cTn>
                        </p:par>
                        <p:par>
                          <p:cTn fill="hold" id="18">
                            <p:stCondLst>
                              <p:cond delay="2000"/>
                            </p:stCondLst>
                            <p:childTnLst>
                              <p:par>
                                <p:cTn fill="hold" id="19" nodeType="afterEffect" presetClass="entr" presetID="22" presetSubtype="4">
                                  <p:stCondLst>
                                    <p:cond delay="0"/>
                                  </p:stCondLst>
                                  <p:childTnLst>
                                    <p:set>
                                      <p:cBhvr>
                                        <p:cTn dur="1" fill="hold" id="20">
                                          <p:stCondLst>
                                            <p:cond delay="0"/>
                                          </p:stCondLst>
                                        </p:cTn>
                                        <p:tgtEl>
                                          <p:spTgt spid="3145743"/>
                                        </p:tgtEl>
                                        <p:attrNameLst>
                                          <p:attrName>style.visibility</p:attrName>
                                        </p:attrNameLst>
                                      </p:cBhvr>
                                      <p:to>
                                        <p:strVal val="visible"/>
                                      </p:to>
                                    </p:set>
                                    <p:animEffect transition="in" filter="wipe(down)">
                                      <p:cBhvr>
                                        <p:cTn dur="500" id="21"/>
                                        <p:tgtEl>
                                          <p:spTgt spid="3145743"/>
                                        </p:tgtEl>
                                      </p:cBhvr>
                                    </p:animEffect>
                                  </p:childTnLst>
                                </p:cTn>
                              </p:par>
                            </p:childTnLst>
                          </p:cTn>
                        </p:par>
                        <p:par>
                          <p:cTn fill="hold" id="22">
                            <p:stCondLst>
                              <p:cond delay="2500"/>
                            </p:stCondLst>
                            <p:childTnLst>
                              <p:par>
                                <p:cTn fill="hold" id="23" nodeType="afterEffect" presetClass="entr" presetID="16" presetSubtype="21">
                                  <p:stCondLst>
                                    <p:cond delay="0"/>
                                  </p:stCondLst>
                                  <p:childTnLst>
                                    <p:set>
                                      <p:cBhvr>
                                        <p:cTn dur="1" fill="hold" id="24">
                                          <p:stCondLst>
                                            <p:cond delay="0"/>
                                          </p:stCondLst>
                                        </p:cTn>
                                        <p:tgtEl>
                                          <p:spTgt spid="3145741"/>
                                        </p:tgtEl>
                                        <p:attrNameLst>
                                          <p:attrName>style.visibility</p:attrName>
                                        </p:attrNameLst>
                                      </p:cBhvr>
                                      <p:to>
                                        <p:strVal val="visible"/>
                                      </p:to>
                                    </p:set>
                                    <p:animEffect transition="in" filter="barn(inVertical)">
                                      <p:cBhvr>
                                        <p:cTn dur="500" id="25"/>
                                        <p:tgtEl>
                                          <p:spTgt spid="3145741"/>
                                        </p:tgtEl>
                                      </p:cBhvr>
                                    </p:animEffect>
                                  </p:childTnLst>
                                </p:cTn>
                              </p:par>
                            </p:childTnLst>
                          </p:cTn>
                        </p:par>
                        <p:par>
                          <p:cTn fill="hold" id="26">
                            <p:stCondLst>
                              <p:cond delay="3000"/>
                            </p:stCondLst>
                            <p:childTnLst>
                              <p:par>
                                <p:cTn fill="hold" id="27" nodeType="afterEffect" presetClass="entr" presetID="22" presetSubtype="4">
                                  <p:stCondLst>
                                    <p:cond delay="0"/>
                                  </p:stCondLst>
                                  <p:childTnLst>
                                    <p:set>
                                      <p:cBhvr>
                                        <p:cTn dur="1" fill="hold" id="28">
                                          <p:stCondLst>
                                            <p:cond delay="0"/>
                                          </p:stCondLst>
                                        </p:cTn>
                                        <p:tgtEl>
                                          <p:spTgt spid="3145744"/>
                                        </p:tgtEl>
                                        <p:attrNameLst>
                                          <p:attrName>style.visibility</p:attrName>
                                        </p:attrNameLst>
                                      </p:cBhvr>
                                      <p:to>
                                        <p:strVal val="visible"/>
                                      </p:to>
                                    </p:set>
                                    <p:animEffect transition="in" filter="wipe(down)">
                                      <p:cBhvr>
                                        <p:cTn dur="500" id="29"/>
                                        <p:tgtEl>
                                          <p:spTgt spid="3145744"/>
                                        </p:tgtEl>
                                      </p:cBhvr>
                                    </p:animEffect>
                                  </p:childTnLst>
                                </p:cTn>
                              </p:par>
                            </p:childTnLst>
                          </p:cTn>
                        </p:par>
                        <p:par>
                          <p:cTn fill="hold" id="30">
                            <p:stCondLst>
                              <p:cond delay="3500"/>
                            </p:stCondLst>
                            <p:childTnLst>
                              <p:par>
                                <p:cTn fill="hold" id="31" nodeType="afterEffect" presetClass="entr" presetID="16" presetSubtype="21">
                                  <p:stCondLst>
                                    <p:cond delay="0"/>
                                  </p:stCondLst>
                                  <p:childTnLst>
                                    <p:set>
                                      <p:cBhvr>
                                        <p:cTn dur="1" fill="hold" id="32">
                                          <p:stCondLst>
                                            <p:cond delay="0"/>
                                          </p:stCondLst>
                                        </p:cTn>
                                        <p:tgtEl>
                                          <p:spTgt spid="3145745"/>
                                        </p:tgtEl>
                                        <p:attrNameLst>
                                          <p:attrName>style.visibility</p:attrName>
                                        </p:attrNameLst>
                                      </p:cBhvr>
                                      <p:to>
                                        <p:strVal val="visible"/>
                                      </p:to>
                                    </p:set>
                                    <p:animEffect transition="in" filter="barn(inVertical)">
                                      <p:cBhvr>
                                        <p:cTn dur="500" id="33"/>
                                        <p:tgtEl>
                                          <p:spTgt spid="3145745"/>
                                        </p:tgtEl>
                                      </p:cBhvr>
                                    </p:animEffect>
                                  </p:childTnLst>
                                </p:cTn>
                              </p:par>
                            </p:childTnLst>
                          </p:cTn>
                        </p:par>
                        <p:par>
                          <p:cTn fill="hold" id="34">
                            <p:stCondLst>
                              <p:cond delay="4000"/>
                            </p:stCondLst>
                            <p:childTnLst>
                              <p:par>
                                <p:cTn fill="hold" id="35" nodeType="afterEffect" presetClass="entr" presetID="22" presetSubtype="4">
                                  <p:stCondLst>
                                    <p:cond delay="0"/>
                                  </p:stCondLst>
                                  <p:childTnLst>
                                    <p:set>
                                      <p:cBhvr>
                                        <p:cTn dur="1" fill="hold" id="36">
                                          <p:stCondLst>
                                            <p:cond delay="0"/>
                                          </p:stCondLst>
                                        </p:cTn>
                                        <p:tgtEl>
                                          <p:spTgt spid="3145746"/>
                                        </p:tgtEl>
                                        <p:attrNameLst>
                                          <p:attrName>style.visibility</p:attrName>
                                        </p:attrNameLst>
                                      </p:cBhvr>
                                      <p:to>
                                        <p:strVal val="visible"/>
                                      </p:to>
                                    </p:set>
                                    <p:animEffect transition="in" filter="wipe(down)">
                                      <p:cBhvr>
                                        <p:cTn dur="500" id="37"/>
                                        <p:tgtEl>
                                          <p:spTgt spid="3145746"/>
                                        </p:tgtEl>
                                      </p:cBhvr>
                                    </p:animEffect>
                                  </p:childTnLst>
                                </p:cTn>
                              </p:par>
                            </p:childTnLst>
                          </p:cTn>
                        </p:par>
                        <p:par>
                          <p:cTn fill="hold" id="38">
                            <p:stCondLst>
                              <p:cond delay="4500"/>
                            </p:stCondLst>
                            <p:childTnLst>
                              <p:par>
                                <p:cTn fill="hold" id="39" nodeType="afterEffect" presetClass="entr" presetID="22" presetSubtype="4">
                                  <p:stCondLst>
                                    <p:cond delay="0"/>
                                  </p:stCondLst>
                                  <p:childTnLst>
                                    <p:set>
                                      <p:cBhvr>
                                        <p:cTn dur="1" fill="hold" id="40">
                                          <p:stCondLst>
                                            <p:cond delay="0"/>
                                          </p:stCondLst>
                                        </p:cTn>
                                        <p:tgtEl>
                                          <p:spTgt spid="3145747"/>
                                        </p:tgtEl>
                                        <p:attrNameLst>
                                          <p:attrName>style.visibility</p:attrName>
                                        </p:attrNameLst>
                                      </p:cBhvr>
                                      <p:to>
                                        <p:strVal val="visible"/>
                                      </p:to>
                                    </p:set>
                                    <p:animEffect transition="in" filter="wipe(down)">
                                      <p:cBhvr>
                                        <p:cTn dur="500" id="41"/>
                                        <p:tgtEl>
                                          <p:spTgt spid="3145747"/>
                                        </p:tgtEl>
                                      </p:cBhvr>
                                    </p:animEffect>
                                  </p:childTnLst>
                                </p:cTn>
                              </p:par>
                            </p:childTnLst>
                          </p:cTn>
                        </p:par>
                        <p:par>
                          <p:cTn fill="hold" id="42">
                            <p:stCondLst>
                              <p:cond delay="5000"/>
                            </p:stCondLst>
                            <p:childTnLst>
                              <p:par>
                                <p:cTn fill="hold" id="43" nodeType="afterEffect" presetClass="entr" presetID="22" presetSubtype="4">
                                  <p:stCondLst>
                                    <p:cond delay="0"/>
                                  </p:stCondLst>
                                  <p:childTnLst>
                                    <p:set>
                                      <p:cBhvr>
                                        <p:cTn dur="1" fill="hold" id="44">
                                          <p:stCondLst>
                                            <p:cond delay="0"/>
                                          </p:stCondLst>
                                        </p:cTn>
                                        <p:tgtEl>
                                          <p:spTgt spid="3145748"/>
                                        </p:tgtEl>
                                        <p:attrNameLst>
                                          <p:attrName>style.visibility</p:attrName>
                                        </p:attrNameLst>
                                      </p:cBhvr>
                                      <p:to>
                                        <p:strVal val="visible"/>
                                      </p:to>
                                    </p:set>
                                    <p:animEffect transition="in" filter="wipe(down)">
                                      <p:cBhvr>
                                        <p:cTn dur="500" id="45"/>
                                        <p:tgtEl>
                                          <p:spTgt spid="3145748"/>
                                        </p:tgtEl>
                                      </p:cBhvr>
                                    </p:animEffect>
                                  </p:childTnLst>
                                </p:cTn>
                              </p:par>
                            </p:childTnLst>
                          </p:cTn>
                        </p:par>
                        <p:par>
                          <p:cTn fill="hold" id="46">
                            <p:stCondLst>
                              <p:cond delay="5500"/>
                            </p:stCondLst>
                            <p:childTnLst>
                              <p:par>
                                <p:cTn fill="hold" grpId="0" id="47" nodeType="afterEffect" presetClass="entr" presetID="22" presetSubtype="4">
                                  <p:stCondLst>
                                    <p:cond delay="0"/>
                                  </p:stCondLst>
                                  <p:childTnLst>
                                    <p:set>
                                      <p:cBhvr>
                                        <p:cTn dur="1" fill="hold" id="48">
                                          <p:stCondLst>
                                            <p:cond delay="0"/>
                                          </p:stCondLst>
                                        </p:cTn>
                                        <p:tgtEl>
                                          <p:spTgt spid="1048639"/>
                                        </p:tgtEl>
                                        <p:attrNameLst>
                                          <p:attrName>style.visibility</p:attrName>
                                        </p:attrNameLst>
                                      </p:cBhvr>
                                      <p:to>
                                        <p:strVal val="visible"/>
                                      </p:to>
                                    </p:set>
                                    <p:animEffect transition="in" filter="wipe(down)">
                                      <p:cBhvr>
                                        <p:cTn dur="500" id="49"/>
                                        <p:tgtEl>
                                          <p:spTgt spid="1048639"/>
                                        </p:tgtEl>
                                      </p:cBhvr>
                                    </p:animEffect>
                                  </p:childTnLst>
                                </p:cTn>
                              </p:par>
                            </p:childTnLst>
                          </p:cTn>
                        </p:par>
                        <p:par>
                          <p:cTn fill="hold" id="54">
                            <p:stCondLst>
                              <p:cond delay="8000"/>
                            </p:stCondLst>
                            <p:childTnLst>
                              <p:par>
                                <p:cTn fill="hold" grpId="0" id="55" nodeType="afterEffect" presetClass="entr" presetID="22" presetSubtype="4">
                                  <p:stCondLst>
                                    <p:cond delay="0"/>
                                  </p:stCondLst>
                                  <p:childTnLst>
                                    <p:set>
                                      <p:cBhvr>
                                        <p:cTn dur="1" fill="hold" id="56">
                                          <p:stCondLst>
                                            <p:cond delay="0"/>
                                          </p:stCondLst>
                                        </p:cTn>
                                        <p:tgtEl>
                                          <p:spTgt spid="1048641"/>
                                        </p:tgtEl>
                                        <p:attrNameLst>
                                          <p:attrName>style.visibility</p:attrName>
                                        </p:attrNameLst>
                                      </p:cBhvr>
                                      <p:to>
                                        <p:strVal val="visible"/>
                                      </p:to>
                                    </p:set>
                                    <p:animEffect transition="in" filter="wipe(down)">
                                      <p:cBhvr>
                                        <p:cTn dur="500" id="57"/>
                                        <p:tgtEl>
                                          <p:spTgt spid="1048641"/>
                                        </p:tgtEl>
                                      </p:cBhvr>
                                    </p:animEffect>
                                  </p:childTnLst>
                                </p:cTn>
                              </p:par>
                            </p:childTnLst>
                          </p:cTn>
                        </p:par>
                        <p:par>
                          <p:cTn fill="hold" id="62">
                            <p:stCondLst>
                              <p:cond delay="10500"/>
                            </p:stCondLst>
                            <p:childTnLst>
                              <p:par>
                                <p:cTn fill="hold" grpId="0" id="63" nodeType="afterEffect" presetClass="entr" presetID="22" presetSubtype="4">
                                  <p:stCondLst>
                                    <p:cond delay="0"/>
                                  </p:stCondLst>
                                  <p:childTnLst>
                                    <p:set>
                                      <p:cBhvr>
                                        <p:cTn dur="1" fill="hold" id="64">
                                          <p:stCondLst>
                                            <p:cond delay="0"/>
                                          </p:stCondLst>
                                        </p:cTn>
                                        <p:tgtEl>
                                          <p:spTgt spid="1048643"/>
                                        </p:tgtEl>
                                        <p:attrNameLst>
                                          <p:attrName>style.visibility</p:attrName>
                                        </p:attrNameLst>
                                      </p:cBhvr>
                                      <p:to>
                                        <p:strVal val="visible"/>
                                      </p:to>
                                    </p:set>
                                    <p:animEffect transition="in" filter="wipe(down)">
                                      <p:cBhvr>
                                        <p:cTn dur="500" id="65"/>
                                        <p:tgtEl>
                                          <p:spTgt spid="1048643"/>
                                        </p:tgtEl>
                                      </p:cBhvr>
                                    </p:animEffect>
                                  </p:childTnLst>
                                </p:cTn>
                              </p:par>
                            </p:childTnLst>
                          </p:cTn>
                        </p:par>
                        <p:par>
                          <p:cTn fill="hold" id="70">
                            <p:stCondLst>
                              <p:cond delay="13000"/>
                            </p:stCondLst>
                            <p:childTnLst>
                              <p:par>
                                <p:cTn fill="hold" grpId="0" id="71" nodeType="afterEffect" presetClass="entr" presetID="22" presetSubtype="4">
                                  <p:stCondLst>
                                    <p:cond delay="0"/>
                                  </p:stCondLst>
                                  <p:childTnLst>
                                    <p:set>
                                      <p:cBhvr>
                                        <p:cTn dur="1" fill="hold" id="72">
                                          <p:stCondLst>
                                            <p:cond delay="0"/>
                                          </p:stCondLst>
                                        </p:cTn>
                                        <p:tgtEl>
                                          <p:spTgt spid="1048644"/>
                                        </p:tgtEl>
                                        <p:attrNameLst>
                                          <p:attrName>style.visibility</p:attrName>
                                        </p:attrNameLst>
                                      </p:cBhvr>
                                      <p:to>
                                        <p:strVal val="visible"/>
                                      </p:to>
                                    </p:set>
                                    <p:animEffect transition="in" filter="wipe(down)">
                                      <p:cBhvr>
                                        <p:cTn dur="500" id="73"/>
                                        <p:tgtEl>
                                          <p:spTgt spid="1048644"/>
                                        </p:tgtEl>
                                      </p:cBhvr>
                                    </p:animEffect>
                                  </p:childTnLst>
                                </p:cTn>
                              </p:par>
                            </p:childTnLst>
                          </p:cTn>
                        </p:par>
                        <p:par>
                          <p:cTn fill="hold" id="78">
                            <p:stCondLst>
                              <p:cond delay="15500"/>
                            </p:stCondLst>
                            <p:childTnLst>
                              <p:par>
                                <p:cTn fill="hold" grpId="0" id="79" nodeType="afterEffect" presetClass="entr" presetID="22" presetSubtype="4">
                                  <p:stCondLst>
                                    <p:cond delay="0"/>
                                  </p:stCondLst>
                                  <p:childTnLst>
                                    <p:set>
                                      <p:cBhvr>
                                        <p:cTn dur="1" fill="hold" id="80">
                                          <p:stCondLst>
                                            <p:cond delay="0"/>
                                          </p:stCondLst>
                                        </p:cTn>
                                        <p:tgtEl>
                                          <p:spTgt spid="1048645"/>
                                        </p:tgtEl>
                                        <p:attrNameLst>
                                          <p:attrName>style.visibility</p:attrName>
                                        </p:attrNameLst>
                                      </p:cBhvr>
                                      <p:to>
                                        <p:strVal val="visible"/>
                                      </p:to>
                                    </p:set>
                                    <p:animEffect transition="in" filter="wipe(down)">
                                      <p:cBhvr>
                                        <p:cTn dur="500" id="81"/>
                                        <p:tgtEl>
                                          <p:spTgt spid="1048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7" grpId="0"/>
      <p:bldP spid="1048638" grpId="0"/>
      <p:bldP spid="1048639" grpId="0" animBg="1"/>
      <p:bldP spid="1048641" grpId="0" animBg="1"/>
      <p:bldP spid="1048643" grpId="0" animBg="1"/>
      <p:bldP spid="1048644" grpId="0" animBg="1"/>
      <p:bldP spid="10486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57" name="TextBox 1048694"/>
          <p:cNvSpPr txBox="1"/>
          <p:nvPr/>
        </p:nvSpPr>
        <p:spPr>
          <a:xfrm>
            <a:off x="1115616" y="2283494"/>
            <a:ext cx="6624736" cy="1297940"/>
          </a:xfrm>
          <a:prstGeom prst="rect"/>
        </p:spPr>
        <p:txBody>
          <a:bodyPr rtlCol="0" wrap="square">
            <a:spAutoFit/>
          </a:bodyPr>
          <a:p>
            <a:pPr algn="just"/>
            <a:r>
              <a:rPr sz="1600" lang="x-none">
                <a:solidFill>
                  <a:srgbClr val="000000"/>
                </a:solidFill>
                <a:latin typeface="Times New Roman" pitchFamily="18" charset="0"/>
                <a:cs typeface="Times New Roman" pitchFamily="18" charset="0"/>
              </a:rPr>
              <a:t>Kerangka karangan dibuat untuk mempermudah penulisan agar tetap terarah dan tidak keluar dari topik atau tema yang dituju. Pembuatan kerangka karangan ini sangat penting, terutama bagi penulis pemula, agar tulisan tidak kaku dan penulis tidak bingung dalam melanjutkan tulisannya.</a:t>
            </a:r>
            <a:endParaRPr sz="2800" lang="x-none">
              <a:solidFill>
                <a:srgbClr val="000000"/>
              </a:solidFill>
              <a:latin typeface="Times New Roman" pitchFamily="18" charset="0"/>
              <a:cs typeface="Times New Roman" pitchFamily="18" charset="0"/>
            </a:endParaRPr>
          </a:p>
        </p:txBody>
      </p:sp>
      <p:sp>
        <p:nvSpPr>
          <p:cNvPr id="1048658" name="TextBox 1048695"/>
          <p:cNvSpPr txBox="1"/>
          <p:nvPr/>
        </p:nvSpPr>
        <p:spPr>
          <a:xfrm>
            <a:off x="971600" y="1859405"/>
            <a:ext cx="6007974" cy="369332"/>
          </a:xfrm>
          <a:prstGeom prst="rect"/>
        </p:spPr>
        <p:txBody>
          <a:bodyPr rtlCol="0" wrap="square">
            <a:spAutoFit/>
          </a:bodyPr>
          <a:p>
            <a:r>
              <a:rPr dirty="0" lang="en-US">
                <a:solidFill>
                  <a:srgbClr val="000000"/>
                </a:solidFill>
                <a:latin typeface="Times New Roman" pitchFamily="18" charset="0"/>
                <a:cs typeface="Times New Roman" pitchFamily="18" charset="0"/>
              </a:rPr>
              <a:t>4. </a:t>
            </a:r>
            <a:r>
              <a:rPr dirty="0" lang="en-US" err="1">
                <a:solidFill>
                  <a:srgbClr val="000000"/>
                </a:solidFill>
                <a:latin typeface="Times New Roman" pitchFamily="18" charset="0"/>
                <a:cs typeface="Times New Roman" pitchFamily="18" charset="0"/>
              </a:rPr>
              <a:t>Menentukan</a:t>
            </a:r>
            <a:r>
              <a:rPr dirty="0" lang="en-US">
                <a:solidFill>
                  <a:srgbClr val="000000"/>
                </a:solidFill>
                <a:latin typeface="Times New Roman" pitchFamily="18" charset="0"/>
                <a:cs typeface="Times New Roman" pitchFamily="18" charset="0"/>
              </a:rPr>
              <a:t> </a:t>
            </a:r>
            <a:r>
              <a:rPr dirty="0" lang="en-US" err="1">
                <a:solidFill>
                  <a:srgbClr val="000000"/>
                </a:solidFill>
                <a:latin typeface="Times New Roman" pitchFamily="18" charset="0"/>
                <a:cs typeface="Times New Roman" pitchFamily="18" charset="0"/>
              </a:rPr>
              <a:t>kerangka</a:t>
            </a:r>
            <a:r>
              <a:rPr dirty="0" lang="en-US">
                <a:solidFill>
                  <a:srgbClr val="000000"/>
                </a:solidFill>
                <a:latin typeface="Times New Roman" pitchFamily="18" charset="0"/>
                <a:cs typeface="Times New Roman" pitchFamily="18" charset="0"/>
              </a:rPr>
              <a:t> </a:t>
            </a:r>
            <a:r>
              <a:rPr dirty="0" lang="en-US" err="1">
                <a:solidFill>
                  <a:srgbClr val="000000"/>
                </a:solidFill>
                <a:latin typeface="Times New Roman" pitchFamily="18" charset="0"/>
                <a:cs typeface="Times New Roman" pitchFamily="18" charset="0"/>
              </a:rPr>
              <a:t>karangan</a:t>
            </a:r>
            <a:r>
              <a:rPr dirty="0" lang="en-US">
                <a:solidFill>
                  <a:srgbClr val="000000"/>
                </a:solidFill>
                <a:latin typeface="Times New Roman" pitchFamily="18" charset="0"/>
                <a:cs typeface="Times New Roman" pitchFamily="18" charset="0"/>
              </a:rPr>
              <a:t> </a:t>
            </a:r>
            <a:endParaRPr lang="x-none">
              <a:solidFill>
                <a:srgbClr val="000000"/>
              </a:solidFill>
              <a:latin typeface="Times New Roman" pitchFamily="18" charset="0"/>
              <a:cs typeface="Times New Roman" pitchFamily="18" charset="0"/>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rippl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21" presetSubtype="1">
                                  <p:stCondLst>
                                    <p:cond delay="0"/>
                                  </p:stCondLst>
                                  <p:childTnLst>
                                    <p:set>
                                      <p:cBhvr>
                                        <p:cTn dur="1" fill="hold" id="6">
                                          <p:stCondLst>
                                            <p:cond delay="0"/>
                                          </p:stCondLst>
                                        </p:cTn>
                                        <p:tgtEl>
                                          <p:spTgt spid="1048658"/>
                                        </p:tgtEl>
                                        <p:attrNameLst>
                                          <p:attrName>style.visibility</p:attrName>
                                        </p:attrNameLst>
                                      </p:cBhvr>
                                      <p:to>
                                        <p:strVal val="visible"/>
                                      </p:to>
                                    </p:set>
                                    <p:animEffect transition="in" filter="wheel(1)">
                                      <p:cBhvr>
                                        <p:cTn dur="1500" id="7"/>
                                        <p:tgtEl>
                                          <p:spTgt spid="1048658"/>
                                        </p:tgtEl>
                                      </p:cBhvr>
                                    </p:animEffect>
                                  </p:childTnLst>
                                </p:cTn>
                              </p:par>
                            </p:childTnLst>
                          </p:cTn>
                        </p:par>
                        <p:par>
                          <p:cTn fill="hold" id="8">
                            <p:stCondLst>
                              <p:cond delay="1500"/>
                            </p:stCondLst>
                            <p:childTnLst>
                              <p:par>
                                <p:cTn fill="hold" grpId="0" id="9" nodeType="afterEffect" presetClass="entr" presetID="6" presetSubtype="16">
                                  <p:stCondLst>
                                    <p:cond delay="0"/>
                                  </p:stCondLst>
                                  <p:childTnLst>
                                    <p:set>
                                      <p:cBhvr>
                                        <p:cTn dur="1" fill="hold" id="10">
                                          <p:stCondLst>
                                            <p:cond delay="0"/>
                                          </p:stCondLst>
                                        </p:cTn>
                                        <p:tgtEl>
                                          <p:spTgt spid="1048657"/>
                                        </p:tgtEl>
                                        <p:attrNameLst>
                                          <p:attrName>style.visibility</p:attrName>
                                        </p:attrNameLst>
                                      </p:cBhvr>
                                      <p:to>
                                        <p:strVal val="visible"/>
                                      </p:to>
                                    </p:set>
                                    <p:animEffect transition="in" filter="circle(in)">
                                      <p:cBhvr>
                                        <p:cTn dur="2000" id="11"/>
                                        <p:tgtEl>
                                          <p:spTgt spid="1048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p:bldP spid="104865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79" name=""/>
        <p:cNvGrpSpPr/>
        <p:nvPr/>
      </p:nvGrpSpPr>
      <p:grpSpPr>
        <a:xfrm>
          <a:off x="0" y="0"/>
          <a:ext cx="0" cy="0"/>
          <a:chOff x="0" y="0"/>
          <a:chExt cx="0" cy="0"/>
        </a:xfrm>
      </p:grpSpPr>
      <p:sp>
        <p:nvSpPr>
          <p:cNvPr id="1048667" name="TextBox 1048696"/>
          <p:cNvSpPr txBox="1"/>
          <p:nvPr/>
        </p:nvSpPr>
        <p:spPr>
          <a:xfrm>
            <a:off x="395536" y="1484784"/>
            <a:ext cx="7706911" cy="369332"/>
          </a:xfrm>
          <a:prstGeom prst="rect"/>
        </p:spPr>
        <p:txBody>
          <a:bodyPr rtlCol="0" wrap="square">
            <a:spAutoFit/>
          </a:bodyPr>
          <a:p>
            <a:r>
              <a:rPr dirty="0" lang="en-US">
                <a:latin typeface="Times New Roman" pitchFamily="18" charset="0"/>
                <a:cs typeface="Times New Roman" pitchFamily="18" charset="0"/>
              </a:rPr>
              <a:t>5. </a:t>
            </a:r>
            <a:r>
              <a:rPr dirty="0" lang="en-US" err="1">
                <a:latin typeface="Times New Roman" pitchFamily="18" charset="0"/>
                <a:cs typeface="Times New Roman" pitchFamily="18" charset="0"/>
              </a:rPr>
              <a:t>Menentukan</a:t>
            </a:r>
            <a:r>
              <a:rPr dirty="0" lang="en-US">
                <a:latin typeface="Times New Roman" pitchFamily="18" charset="0"/>
                <a:cs typeface="Times New Roman" pitchFamily="18" charset="0"/>
              </a:rPr>
              <a:t> </a:t>
            </a:r>
            <a:r>
              <a:rPr dirty="0" lang="en-US" err="1">
                <a:latin typeface="Times New Roman" pitchFamily="18" charset="0"/>
                <a:cs typeface="Times New Roman" pitchFamily="18" charset="0"/>
              </a:rPr>
              <a:t>pola</a:t>
            </a:r>
            <a:r>
              <a:rPr dirty="0" lang="en-US">
                <a:latin typeface="Times New Roman" pitchFamily="18" charset="0"/>
                <a:cs typeface="Times New Roman" pitchFamily="18" charset="0"/>
              </a:rPr>
              <a:t> </a:t>
            </a:r>
            <a:r>
              <a:rPr dirty="0" lang="en-US" err="1">
                <a:latin typeface="Times New Roman" pitchFamily="18" charset="0"/>
                <a:cs typeface="Times New Roman" pitchFamily="18" charset="0"/>
              </a:rPr>
              <a:t>organisasi</a:t>
            </a:r>
            <a:r>
              <a:rPr dirty="0" lang="en-US">
                <a:latin typeface="Times New Roman" pitchFamily="18" charset="0"/>
                <a:cs typeface="Times New Roman" pitchFamily="18" charset="0"/>
              </a:rPr>
              <a:t> </a:t>
            </a:r>
            <a:r>
              <a:rPr dirty="0" lang="en-US" err="1">
                <a:latin typeface="Times New Roman" pitchFamily="18" charset="0"/>
                <a:cs typeface="Times New Roman" pitchFamily="18" charset="0"/>
              </a:rPr>
              <a:t>karangan</a:t>
            </a:r>
            <a:r>
              <a:rPr dirty="0" lang="en-US">
                <a:latin typeface="Times New Roman" pitchFamily="18" charset="0"/>
                <a:cs typeface="Times New Roman" pitchFamily="18" charset="0"/>
              </a:rPr>
              <a:t> </a:t>
            </a:r>
            <a:endParaRPr lang="x-none">
              <a:latin typeface="Times New Roman" pitchFamily="18" charset="0"/>
              <a:cs typeface="Times New Roman" pitchFamily="18" charset="0"/>
            </a:endParaRPr>
          </a:p>
        </p:txBody>
      </p:sp>
      <p:sp>
        <p:nvSpPr>
          <p:cNvPr id="1048668" name="Rectangle 1"/>
          <p:cNvSpPr/>
          <p:nvPr/>
        </p:nvSpPr>
        <p:spPr>
          <a:xfrm>
            <a:off x="611559" y="1854116"/>
            <a:ext cx="7124011" cy="574040"/>
          </a:xfrm>
          <a:prstGeom prst="rect"/>
        </p:spPr>
        <p:txBody>
          <a:bodyPr wrap="square">
            <a:spAutoFit/>
          </a:bodyPr>
          <a:p>
            <a:r>
              <a:rPr dirty="0" sz="1600" lang="en-US" err="1">
                <a:latin typeface="Times New Roman" pitchFamily="18" charset="0"/>
                <a:cs typeface="Times New Roman" pitchFamily="18" charset="0"/>
              </a:rPr>
              <a:t>Penyusunan</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organisasi</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karangan</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secara</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besar</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dapat</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dilakukan</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dengan</a:t>
            </a:r>
            <a:r>
              <a:rPr dirty="0" sz="1600" lang="en-US">
                <a:latin typeface="Times New Roman" pitchFamily="18" charset="0"/>
                <a:cs typeface="Times New Roman" pitchFamily="18" charset="0"/>
              </a:rPr>
              <a:t> </a:t>
            </a:r>
            <a:r>
              <a:rPr dirty="0" sz="1600" lang="en-US" err="1">
                <a:latin typeface="Times New Roman" pitchFamily="18" charset="0"/>
                <a:cs typeface="Times New Roman" pitchFamily="18" charset="0"/>
              </a:rPr>
              <a:t>menggunakan</a:t>
            </a:r>
            <a:endParaRPr dirty="0" sz="1600" lang="en-US">
              <a:latin typeface="Times New Roman" pitchFamily="18" charset="0"/>
              <a:cs typeface="Times New Roman" pitchFamily="18" charset="0"/>
            </a:endParaRPr>
          </a:p>
        </p:txBody>
      </p:sp>
      <p:sp>
        <p:nvSpPr>
          <p:cNvPr id="1048669" name="Left-Right-Up Arrow 2"/>
          <p:cNvSpPr/>
          <p:nvPr/>
        </p:nvSpPr>
        <p:spPr>
          <a:xfrm>
            <a:off x="3347864" y="2192670"/>
            <a:ext cx="1440160" cy="1375652"/>
          </a:xfrm>
          <a:prstGeom prst="leftRightUpArrow"/>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994" name=""/>
          <p:cNvSpPr/>
          <p:nvPr/>
        </p:nvSpPr>
        <p:spPr>
          <a:xfrm>
            <a:off x="5228766" y="2428155"/>
            <a:ext cx="2338105" cy="1445543"/>
          </a:xfrm>
          <a:prstGeom prst="ellipse"/>
          <a:solidFill>
            <a:srgbClr val="808080"/>
          </a:solidFill>
          <a:ln w="25400">
            <a:noFill/>
            <a:prstDash val="solid"/>
          </a:ln>
        </p:spPr>
        <p:txBody>
          <a:bodyPr anchor="ctr"/>
          <a:p>
            <a:pPr algn="ctr"/>
            <a:endParaRPr dirty="0" sz="1600" lang="en-US">
              <a:latin typeface="Times New Roman" pitchFamily="18" charset="0"/>
              <a:cs typeface="Times New Roman" pitchFamily="18" charset="0"/>
            </a:endParaRPr>
          </a:p>
          <a:p>
            <a:pPr algn="ctr"/>
            <a:r>
              <a:rPr dirty="0" sz="1800" lang="en-US" err="1" smtClean="0">
                <a:latin typeface="Times New Roman" pitchFamily="18" charset="0"/>
                <a:cs typeface="Times New Roman" pitchFamily="18" charset="0"/>
              </a:rPr>
              <a:t>Pola</a:t>
            </a:r>
            <a:r>
              <a:rPr dirty="0" sz="1800" lang="en-US" smtClean="0">
                <a:latin typeface="Times New Roman" pitchFamily="18" charset="0"/>
                <a:cs typeface="Times New Roman" pitchFamily="18" charset="0"/>
              </a:rPr>
              <a:t> </a:t>
            </a:r>
            <a:r>
              <a:rPr dirty="0" sz="1800" lang="en-US" err="1" smtClean="0">
                <a:latin typeface="Times New Roman" pitchFamily="18" charset="0"/>
                <a:cs typeface="Times New Roman" pitchFamily="18" charset="0"/>
              </a:rPr>
              <a:t>logis</a:t>
            </a:r>
            <a:endParaRPr dirty="0" sz="1600" lang="en-US">
              <a:latin typeface="Times New Roman" pitchFamily="18" charset="0"/>
              <a:cs typeface="Times New Roman" pitchFamily="18" charset="0"/>
            </a:endParaRPr>
          </a:p>
          <a:p>
            <a:pPr algn="ctr"/>
            <a:endParaRPr lang="in-ID"/>
          </a:p>
        </p:txBody>
      </p:sp>
      <p:sp>
        <p:nvSpPr>
          <p:cNvPr id="1048995" name=""/>
          <p:cNvSpPr/>
          <p:nvPr/>
        </p:nvSpPr>
        <p:spPr>
          <a:xfrm>
            <a:off x="731888" y="2428156"/>
            <a:ext cx="2250580" cy="1330150"/>
          </a:xfrm>
          <a:prstGeom prst="ellipse"/>
          <a:solidFill>
            <a:srgbClr val="808080"/>
          </a:solidFill>
          <a:ln w="25400">
            <a:noFill/>
            <a:prstDash val="solid"/>
          </a:ln>
        </p:spPr>
        <p:txBody>
          <a:bodyPr anchor="ctr"/>
          <a:p>
            <a:pPr algn="ctr"/>
            <a:r>
              <a:rPr dirty="0" sz="1800" lang="en-US" err="1" smtClean="0">
                <a:latin typeface="Times New Roman" pitchFamily="18" charset="0"/>
                <a:cs typeface="Times New Roman" pitchFamily="18" charset="0"/>
              </a:rPr>
              <a:t>Pola</a:t>
            </a:r>
            <a:r>
              <a:rPr dirty="0" sz="1800" lang="en-US" smtClean="0">
                <a:latin typeface="Times New Roman" pitchFamily="18" charset="0"/>
                <a:cs typeface="Times New Roman" pitchFamily="18" charset="0"/>
              </a:rPr>
              <a:t> </a:t>
            </a:r>
            <a:r>
              <a:rPr dirty="0" sz="1800" lang="en-US" err="1" smtClean="0">
                <a:latin typeface="Times New Roman" pitchFamily="18" charset="0"/>
                <a:cs typeface="Times New Roman" pitchFamily="18" charset="0"/>
              </a:rPr>
              <a:t>ilmiah</a:t>
            </a:r>
            <a:endParaRPr lang="in-ID"/>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doors dir="vert"/>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6" presetSubtype="21">
                                  <p:stCondLst>
                                    <p:cond delay="0"/>
                                  </p:stCondLst>
                                  <p:childTnLst>
                                    <p:set>
                                      <p:cBhvr>
                                        <p:cTn dur="1" fill="hold" id="6">
                                          <p:stCondLst>
                                            <p:cond delay="0"/>
                                          </p:stCondLst>
                                        </p:cTn>
                                        <p:tgtEl>
                                          <p:spTgt spid="1048667"/>
                                        </p:tgtEl>
                                        <p:attrNameLst>
                                          <p:attrName>style.visibility</p:attrName>
                                        </p:attrNameLst>
                                      </p:cBhvr>
                                      <p:to>
                                        <p:strVal val="visible"/>
                                      </p:to>
                                    </p:set>
                                    <p:animEffect transition="in" filter="barn(inVertical)">
                                      <p:cBhvr>
                                        <p:cTn dur="500" id="7"/>
                                        <p:tgtEl>
                                          <p:spTgt spid="1048667"/>
                                        </p:tgtEl>
                                      </p:cBhvr>
                                    </p:animEffect>
                                  </p:childTnLst>
                                </p:cTn>
                              </p:par>
                            </p:childTnLst>
                          </p:cTn>
                        </p:par>
                        <p:par>
                          <p:cTn fill="hold" id="8">
                            <p:stCondLst>
                              <p:cond delay="500"/>
                            </p:stCondLst>
                            <p:childTnLst>
                              <p:par>
                                <p:cTn fill="hold" grpId="0" id="9" nodeType="afterEffect" presetClass="entr" presetID="16" presetSubtype="21">
                                  <p:stCondLst>
                                    <p:cond delay="0"/>
                                  </p:stCondLst>
                                  <p:childTnLst>
                                    <p:set>
                                      <p:cBhvr>
                                        <p:cTn dur="1" fill="hold" id="10">
                                          <p:stCondLst>
                                            <p:cond delay="0"/>
                                          </p:stCondLst>
                                        </p:cTn>
                                        <p:tgtEl>
                                          <p:spTgt spid="1048668"/>
                                        </p:tgtEl>
                                        <p:attrNameLst>
                                          <p:attrName>style.visibility</p:attrName>
                                        </p:attrNameLst>
                                      </p:cBhvr>
                                      <p:to>
                                        <p:strVal val="visible"/>
                                      </p:to>
                                    </p:set>
                                    <p:animEffect transition="in" filter="barn(inVertical)">
                                      <p:cBhvr>
                                        <p:cTn dur="500" id="11"/>
                                        <p:tgtEl>
                                          <p:spTgt spid="1048668"/>
                                        </p:tgtEl>
                                      </p:cBhvr>
                                    </p:animEffect>
                                  </p:childTnLst>
                                </p:cTn>
                              </p:par>
                            </p:childTnLst>
                          </p:cTn>
                        </p:par>
                        <p:par>
                          <p:cTn fill="hold" id="12">
                            <p:stCondLst>
                              <p:cond delay="1000"/>
                            </p:stCondLst>
                            <p:childTnLst>
                              <p:par>
                                <p:cTn fill="hold" grpId="0" id="13" nodeType="afterEffect" presetClass="entr" presetID="21" presetSubtype="1">
                                  <p:stCondLst>
                                    <p:cond delay="0"/>
                                  </p:stCondLst>
                                  <p:childTnLst>
                                    <p:set>
                                      <p:cBhvr>
                                        <p:cTn dur="1" fill="hold" id="14">
                                          <p:stCondLst>
                                            <p:cond delay="0"/>
                                          </p:stCondLst>
                                        </p:cTn>
                                        <p:tgtEl>
                                          <p:spTgt spid="1048669"/>
                                        </p:tgtEl>
                                        <p:attrNameLst>
                                          <p:attrName>style.visibility</p:attrName>
                                        </p:attrNameLst>
                                      </p:cBhvr>
                                      <p:to>
                                        <p:strVal val="visible"/>
                                      </p:to>
                                    </p:set>
                                    <p:animEffect transition="in" filter="wheel(1)">
                                      <p:cBhvr>
                                        <p:cTn dur="2000" id="15"/>
                                        <p:tgtEl>
                                          <p:spTgt spid="1048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7" grpId="0"/>
      <p:bldP spid="1048668" grpId="0"/>
      <p:bldP spid="10486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p:sp>
        <p:nvSpPr>
          <p:cNvPr id="1048685" name="TextBox 1048698"/>
          <p:cNvSpPr txBox="1"/>
          <p:nvPr/>
        </p:nvSpPr>
        <p:spPr>
          <a:xfrm>
            <a:off x="743208" y="1150519"/>
            <a:ext cx="7032204" cy="400110"/>
          </a:xfrm>
          <a:prstGeom prst="rect"/>
        </p:spPr>
        <p:txBody>
          <a:bodyPr rtlCol="0" wrap="square">
            <a:spAutoFit/>
          </a:bodyPr>
          <a:p>
            <a:r>
              <a:rPr dirty="0" sz="2000" lang="en-US">
                <a:solidFill>
                  <a:srgbClr val="000000"/>
                </a:solidFill>
                <a:latin typeface="Times New Roman" pitchFamily="18" charset="0"/>
                <a:cs typeface="Times New Roman" pitchFamily="18" charset="0"/>
              </a:rPr>
              <a:t>6. </a:t>
            </a:r>
            <a:r>
              <a:rPr dirty="0" sz="2000" lang="en-US" err="1">
                <a:solidFill>
                  <a:srgbClr val="000000"/>
                </a:solidFill>
                <a:latin typeface="Times New Roman" pitchFamily="18" charset="0"/>
                <a:cs typeface="Times New Roman" pitchFamily="18" charset="0"/>
              </a:rPr>
              <a:t>Menentukan</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kutipan</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dan</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catatan</a:t>
            </a:r>
            <a:r>
              <a:rPr dirty="0" sz="2000" lang="en-US">
                <a:solidFill>
                  <a:srgbClr val="000000"/>
                </a:solidFill>
                <a:latin typeface="Times New Roman" pitchFamily="18" charset="0"/>
                <a:cs typeface="Times New Roman" pitchFamily="18" charset="0"/>
              </a:rPr>
              <a:t> kaki </a:t>
            </a:r>
            <a:endParaRPr sz="2000" lang="x-none">
              <a:solidFill>
                <a:srgbClr val="000000"/>
              </a:solidFill>
              <a:latin typeface="Times New Roman" pitchFamily="18" charset="0"/>
              <a:cs typeface="Times New Roman" pitchFamily="18" charset="0"/>
            </a:endParaRPr>
          </a:p>
        </p:txBody>
      </p:sp>
      <p:sp>
        <p:nvSpPr>
          <p:cNvPr id="1048686" name="TextBox 1048699"/>
          <p:cNvSpPr txBox="1"/>
          <p:nvPr/>
        </p:nvSpPr>
        <p:spPr>
          <a:xfrm>
            <a:off x="1115616" y="1628800"/>
            <a:ext cx="5877285" cy="1015663"/>
          </a:xfrm>
          <a:prstGeom prst="rect"/>
        </p:spPr>
        <p:txBody>
          <a:bodyPr rtlCol="0" wrap="square">
            <a:spAutoFit/>
          </a:bodyPr>
          <a:p>
            <a:r>
              <a:rPr dirty="0" sz="2000" lang="en-US" err="1">
                <a:solidFill>
                  <a:srgbClr val="000000"/>
                </a:solidFill>
                <a:latin typeface="Times New Roman" pitchFamily="18" charset="0"/>
                <a:cs typeface="Times New Roman" pitchFamily="18" charset="0"/>
              </a:rPr>
              <a:t>Kutipan</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terbagi</a:t>
            </a:r>
            <a:r>
              <a:rPr dirty="0" sz="2000" lang="en-US">
                <a:solidFill>
                  <a:srgbClr val="000000"/>
                </a:solidFill>
                <a:latin typeface="Times New Roman" pitchFamily="18" charset="0"/>
                <a:cs typeface="Times New Roman" pitchFamily="18" charset="0"/>
              </a:rPr>
              <a:t> 2 </a:t>
            </a:r>
            <a:r>
              <a:rPr dirty="0" sz="2000" lang="en-US" err="1">
                <a:solidFill>
                  <a:srgbClr val="000000"/>
                </a:solidFill>
                <a:latin typeface="Times New Roman" pitchFamily="18" charset="0"/>
                <a:cs typeface="Times New Roman" pitchFamily="18" charset="0"/>
              </a:rPr>
              <a:t>Yaitu</a:t>
            </a:r>
            <a:r>
              <a:rPr dirty="0" sz="2000" lang="en-US" err="1">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a:t>
            </a:r>
            <a:endParaRPr sz="2000" lang="x-none">
              <a:solidFill>
                <a:srgbClr val="000000"/>
              </a:solidFill>
              <a:latin typeface="Times New Roman" pitchFamily="18" charset="0"/>
              <a:cs typeface="Times New Roman" pitchFamily="18" charset="0"/>
            </a:endParaRPr>
          </a:p>
          <a:p>
            <a:pPr indent="-285750" marL="285750">
              <a:buFont typeface="Wingdings" pitchFamily="2" charset="2"/>
              <a:buChar char="Ø"/>
            </a:pPr>
            <a:r>
              <a:rPr dirty="0" sz="2000" lang="en-US" err="1" smtClean="0">
                <a:solidFill>
                  <a:srgbClr val="000000"/>
                </a:solidFill>
                <a:latin typeface="Times New Roman" pitchFamily="18" charset="0"/>
                <a:cs typeface="Times New Roman" pitchFamily="18" charset="0"/>
              </a:rPr>
              <a:t>Kutipan</a:t>
            </a:r>
            <a:r>
              <a:rPr dirty="0" sz="2000" lang="en-US" smtClean="0">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langsung</a:t>
            </a:r>
            <a:endParaRPr sz="2000" lang="x-none">
              <a:solidFill>
                <a:srgbClr val="000000"/>
              </a:solidFill>
              <a:latin typeface="Times New Roman" pitchFamily="18" charset="0"/>
              <a:cs typeface="Times New Roman" pitchFamily="18" charset="0"/>
            </a:endParaRPr>
          </a:p>
          <a:p>
            <a:pPr indent="-285750" marL="285750">
              <a:buFont typeface="Wingdings" pitchFamily="2" charset="2"/>
              <a:buChar char="Ø"/>
            </a:pPr>
            <a:r>
              <a:rPr dirty="0" sz="2000" lang="en-US" err="1" smtClean="0">
                <a:solidFill>
                  <a:srgbClr val="000000"/>
                </a:solidFill>
                <a:latin typeface="Times New Roman" pitchFamily="18" charset="0"/>
                <a:cs typeface="Times New Roman" pitchFamily="18" charset="0"/>
              </a:rPr>
              <a:t>Kutipan</a:t>
            </a:r>
            <a:r>
              <a:rPr dirty="0" sz="2000" lang="en-US" smtClean="0">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tidak</a:t>
            </a:r>
            <a:r>
              <a:rPr dirty="0" sz="2000" lang="en-US">
                <a:solidFill>
                  <a:srgbClr val="000000"/>
                </a:solidFill>
                <a:latin typeface="Times New Roman" pitchFamily="18" charset="0"/>
                <a:cs typeface="Times New Roman" pitchFamily="18" charset="0"/>
              </a:rPr>
              <a:t> </a:t>
            </a:r>
            <a:r>
              <a:rPr dirty="0" sz="2000" lang="en-US" err="1">
                <a:solidFill>
                  <a:srgbClr val="000000"/>
                </a:solidFill>
                <a:latin typeface="Times New Roman" pitchFamily="18" charset="0"/>
                <a:cs typeface="Times New Roman" pitchFamily="18" charset="0"/>
              </a:rPr>
              <a:t>langsung</a:t>
            </a:r>
            <a:endParaRPr sz="2000" lang="x-none">
              <a:solidFill>
                <a:srgbClr val="000000"/>
              </a:solidFill>
              <a:latin typeface="Times New Roman" pitchFamily="18" charset="0"/>
              <a:cs typeface="Times New Roman" pitchFamily="18" charset="0"/>
            </a:endParaRPr>
          </a:p>
        </p:txBody>
      </p:sp>
      <p:sp>
        <p:nvSpPr>
          <p:cNvPr id="1048687" name="TextBox 1048700"/>
          <p:cNvSpPr txBox="1"/>
          <p:nvPr/>
        </p:nvSpPr>
        <p:spPr>
          <a:xfrm>
            <a:off x="1236049" y="2924944"/>
            <a:ext cx="5636417" cy="1158239"/>
          </a:xfrm>
          <a:prstGeom prst="rect"/>
        </p:spPr>
        <p:txBody>
          <a:bodyPr rtlCol="0" wrap="square">
            <a:spAutoFit/>
          </a:bodyPr>
          <a:p>
            <a:r>
              <a:rPr lang="x-none">
                <a:solidFill>
                  <a:srgbClr val="000000"/>
                </a:solidFill>
                <a:latin typeface="Times New Roman" pitchFamily="18" charset="0"/>
                <a:cs typeface="Times New Roman" pitchFamily="18" charset="0"/>
              </a:rPr>
              <a:t>Footnote (catatan kaki) adalah keterangan-keterangan atas teks karangan yang dilampirkan pada kaki halaman karangan yang bersangkutan. Juga dapat berisi komentar</a:t>
            </a:r>
            <a:r>
              <a:rPr sz="1600" lang="x-none">
                <a:solidFill>
                  <a:srgbClr val="000000"/>
                </a:solidFill>
                <a:latin typeface="Times New Roman" pitchFamily="18" charset="0"/>
                <a:cs typeface="Times New Roman" pitchFamily="18" charset="0"/>
              </a:rPr>
              <a:t>.</a:t>
            </a: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00">
        <p14:prism/>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6" presetSubtype="16">
                                  <p:stCondLst>
                                    <p:cond delay="0"/>
                                  </p:stCondLst>
                                  <p:childTnLst>
                                    <p:set>
                                      <p:cBhvr>
                                        <p:cTn dur="1" fill="hold" id="6">
                                          <p:stCondLst>
                                            <p:cond delay="0"/>
                                          </p:stCondLst>
                                        </p:cTn>
                                        <p:tgtEl>
                                          <p:spTgt spid="1048685"/>
                                        </p:tgtEl>
                                        <p:attrNameLst>
                                          <p:attrName>style.visibility</p:attrName>
                                        </p:attrNameLst>
                                      </p:cBhvr>
                                      <p:to>
                                        <p:strVal val="visible"/>
                                      </p:to>
                                    </p:set>
                                    <p:animEffect transition="in" filter="circle(in)">
                                      <p:cBhvr>
                                        <p:cTn dur="2000" id="7"/>
                                        <p:tgtEl>
                                          <p:spTgt spid="1048685"/>
                                        </p:tgtEl>
                                      </p:cBhvr>
                                    </p:animEffect>
                                  </p:childTnLst>
                                </p:cTn>
                              </p:par>
                            </p:childTnLst>
                          </p:cTn>
                        </p:par>
                        <p:par>
                          <p:cTn fill="hold" id="8">
                            <p:stCondLst>
                              <p:cond delay="2000"/>
                            </p:stCondLst>
                            <p:childTnLst>
                              <p:par>
                                <p:cTn fill="hold" grpId="0" id="9" nodeType="afterEffect" presetClass="entr" presetID="16" presetSubtype="21">
                                  <p:stCondLst>
                                    <p:cond delay="0"/>
                                  </p:stCondLst>
                                  <p:childTnLst>
                                    <p:set>
                                      <p:cBhvr>
                                        <p:cTn dur="1" fill="hold" id="10">
                                          <p:stCondLst>
                                            <p:cond delay="0"/>
                                          </p:stCondLst>
                                        </p:cTn>
                                        <p:tgtEl>
                                          <p:spTgt spid="1048686"/>
                                        </p:tgtEl>
                                        <p:attrNameLst>
                                          <p:attrName>style.visibility</p:attrName>
                                        </p:attrNameLst>
                                      </p:cBhvr>
                                      <p:to>
                                        <p:strVal val="visible"/>
                                      </p:to>
                                    </p:set>
                                    <p:animEffect transition="in" filter="barn(inVertical)">
                                      <p:cBhvr>
                                        <p:cTn dur="500" id="11"/>
                                        <p:tgtEl>
                                          <p:spTgt spid="1048686"/>
                                        </p:tgtEl>
                                      </p:cBhvr>
                                    </p:animEffect>
                                  </p:childTnLst>
                                </p:cTn>
                              </p:par>
                            </p:childTnLst>
                          </p:cTn>
                        </p:par>
                      </p:childTnLst>
                    </p:cTn>
                  </p:par>
                  <p:par>
                    <p:cTn fill="hold" id="12">
                      <p:stCondLst>
                        <p:cond delay="indefinite"/>
                      </p:stCondLst>
                      <p:childTnLst>
                        <p:par>
                          <p:cTn fill="hold" id="13">
                            <p:stCondLst>
                              <p:cond delay="0"/>
                            </p:stCondLst>
                            <p:childTnLst>
                              <p:par>
                                <p:cTn fill="hold" grpId="0" id="14" nodeType="clickEffect" presetClass="entr" presetID="22" presetSubtype="4">
                                  <p:stCondLst>
                                    <p:cond delay="0"/>
                                  </p:stCondLst>
                                  <p:childTnLst>
                                    <p:set>
                                      <p:cBhvr>
                                        <p:cTn dur="1" fill="hold" id="15">
                                          <p:stCondLst>
                                            <p:cond delay="0"/>
                                          </p:stCondLst>
                                        </p:cTn>
                                        <p:tgtEl>
                                          <p:spTgt spid="1048687"/>
                                        </p:tgtEl>
                                        <p:attrNameLst>
                                          <p:attrName>style.visibility</p:attrName>
                                        </p:attrNameLst>
                                      </p:cBhvr>
                                      <p:to>
                                        <p:strVal val="visible"/>
                                      </p:to>
                                    </p:set>
                                    <p:animEffect transition="in" filter="wipe(down)">
                                      <p:cBhvr>
                                        <p:cTn dur="500" id="16"/>
                                        <p:tgtEl>
                                          <p:spTgt spid="1048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5" grpId="0"/>
      <p:bldP spid="1048686" grpId="0"/>
      <p:bldP spid="104868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Pushpin">
  <a:themeElements>
    <a:clrScheme name="Pushpin">
      <a:dk1>
        <a:sysClr lastClr="000000" val="windowText"/>
      </a:dk1>
      <a:lt1>
        <a:sysClr lastClr="FFFFFF" val="window"/>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r="4800000" dist="38100" rotWithShape="0" sx="98000" sy="98000">
              <a:srgbClr val="000000">
                <a:alpha val="32000"/>
              </a:srgbClr>
            </a:outerShdw>
          </a:effectLst>
        </a:effectStyle>
        <a:effectStyle>
          <a:effectLst>
            <a:outerShdw blurRad="38100" dir="4800000" dist="38100" rotWithShape="0" sx="96000" sy="96000">
              <a:srgbClr val="000000">
                <a:alpha val="40000"/>
              </a:srgbClr>
            </a:outerShdw>
          </a:effectLst>
          <a:scene3d>
            <a:camera prst="orthographicFront">
              <a:rot lat="0" lon="0" rev="0"/>
            </a:camera>
            <a:lightRig dir="t" rig="threeP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fillRect/>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fillRect/>
          </a:stretch>
        </a:blipFill>
      </a:bgFillStyleLst>
    </a:fmtScheme>
  </a:themeElements>
</a:theme>
</file>

<file path=ppt/theme/theme2.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r="5400000" dist="25400" rotWithShape="0">
              <a:srgbClr val="000000">
                <a:alpha val="40000"/>
              </a:srgbClr>
            </a:outerShdw>
          </a:effectLst>
        </a:effectStyle>
        <a:effectStyle>
          <a:effectLst>
            <a:outerShdw blurRad="50800" dir="5400000" dist="42924" rotWithShape="0">
              <a:srgbClr val="000000">
                <a:alpha val="40000"/>
              </a:srgbClr>
            </a:outerShdw>
          </a:effectLst>
        </a:effectStyle>
        <a:effectStyle>
          <a:effectLst>
            <a:outerShdw blurRad="50800" dir="5400000" dist="25400" rotWithShape="0">
              <a:srgbClr val="000000">
                <a:alpha val="40000"/>
              </a:srgbClr>
            </a:outerShdw>
          </a:effectLst>
          <a:scene3d>
            <a:camera prst="orthographicFront">
              <a:rot lat="0" lon="0" rev="0"/>
            </a:camera>
            <a:lightRig dir="t" rig="fla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theme>
</file>

<file path=ppt/theme/theme3.xml><?xml version="1.0" encoding="utf-8"?>
<a:theme xmlns:a="http://schemas.openxmlformats.org/drawingml/2006/main" name="1_Couture">
  <a:themeElements>
    <a:clrScheme name="Couture">
      <a:dk1>
        <a:sysClr lastClr="000000" val="windowText"/>
      </a:dk1>
      <a:lt1>
        <a:sysClr lastClr="FFFFFF" val="window"/>
      </a:lt1>
      <a:dk2>
        <a:srgbClr val="37302A"/>
      </a:dk2>
      <a:lt2>
        <a:srgbClr val="D0CCB9"/>
      </a:lt2>
      <a:accent1>
        <a:srgbClr val="9E8E5C"/>
      </a:accent1>
      <a:accent2>
        <a:srgbClr val="A09781"/>
      </a:accent2>
      <a:accent3>
        <a:srgbClr val="85776D"/>
      </a:accent3>
      <a:accent4>
        <a:srgbClr val="AEAFA9"/>
      </a:accent4>
      <a:accent5>
        <a:srgbClr val="8D878B"/>
      </a:accent5>
      <a:accent6>
        <a:srgbClr val="6B6149"/>
      </a:accent6>
      <a:hlink>
        <a:srgbClr val="B6A272"/>
      </a:hlink>
      <a:folHlink>
        <a:srgbClr val="8A784F"/>
      </a:folHlink>
    </a:clrScheme>
    <a:fontScheme name="Black 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algn="ctr" blurRad="44450" dir="5400000" dist="13970" rotWithShape="0">
              <a:srgbClr val="000000">
                <a:alpha val="45000"/>
              </a:srgbClr>
            </a:outerShdw>
          </a:effectLst>
          <a:scene3d>
            <a:camera prst="orthographicFront">
              <a:rot lat="0" lon="0" rev="0"/>
            </a:camera>
            <a:lightRig dir="tl" rig="twoPt"/>
          </a:scene3d>
          <a:sp3d prstMaterial="flat">
            <a:bevelT w="19050" h="31750" prst="coolSlant"/>
          </a:sp3d>
        </a:effectStyle>
      </a:effectStyleLst>
      <a:bgFillStyleLst>
        <a:solidFill>
          <a:schemeClr val="phClr"/>
        </a:solidFill>
        <a:gradFill rotWithShape="1">
          <a:gsLst>
            <a:gs pos="0">
              <a:schemeClr val="phClr">
                <a:tint val="70000"/>
              </a:schemeClr>
            </a:gs>
            <a:gs pos="100000">
              <a:schemeClr val="phClr">
                <a:shade val="80000"/>
              </a:schemeClr>
            </a:gs>
          </a:gsLst>
          <a:path path="circle">
            <a:fillToRect l="50000" t="100000" r="100000" b="100000"/>
          </a:path>
        </a:gradFill>
        <a:blipFill rotWithShape="1">
          <a:blip xmlns:r="http://schemas.openxmlformats.org/officeDocument/2006/relationships" r:embed="rId1">
            <a:duotone>
              <a:schemeClr val="phClr">
                <a:shade val="30000"/>
                <a:satMod val="200000"/>
              </a:schemeClr>
              <a:schemeClr val="phClr">
                <a:tint val="20000"/>
              </a:schemeClr>
            </a:duotone>
          </a:blip>
          <a:stretch>
            <a:fillRect/>
          </a:stretch>
        </a:blipFill>
      </a:bgFillStyleLst>
    </a:fmtScheme>
  </a:themeElements>
</a:theme>
</file>

<file path=ppt/theme/theme4.xml><?xml version="1.0" encoding="utf-8"?>
<a:theme xmlns:a="http://schemas.openxmlformats.org/drawingml/2006/main" name="NewsPrint">
  <a:themeElements>
    <a:clrScheme name="NewsPrint">
      <a:dk1>
        <a:sysClr lastClr="000000" val="windowText"/>
      </a:dk1>
      <a:lt1>
        <a:sysClr lastClr="FFFFFF" val="window"/>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r="5280000" dist="12700" rotWithShape="0">
              <a:srgbClr val="000000">
                <a:alpha val="40000"/>
              </a:srgbClr>
            </a:outerShdw>
          </a:effectLst>
        </a:effectStyle>
        <a:effectStyle>
          <a:effectLst>
            <a:outerShdw blurRad="38100" dir="5400000" dist="38100" rotWithShape="0">
              <a:srgbClr val="000000">
                <a:alpha val="35000"/>
              </a:srgbClr>
            </a:outerShdw>
          </a:effectLst>
        </a:effectStyle>
        <a:effectStyle>
          <a:effectLst>
            <a:outerShdw blurRad="38100" dir="5400000" dist="38100" rotWithShape="0">
              <a:srgbClr val="000000">
                <a:alpha val="35000"/>
              </a:srgbClr>
            </a:outerShdw>
          </a:effectLst>
          <a:scene3d>
            <a:camera prst="orthographicFront">
              <a:rot lat="0" lon="0" rev="0"/>
            </a:camera>
            <a:lightRig dir="tl" rig="brightRoom"/>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fillRect/>
          </a:stretch>
        </a:blipFill>
      </a:bgFillStyleLst>
    </a:fmtScheme>
  </a:themeElements>
</a:theme>
</file>

<file path=ppt/theme/theme5.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user</dc:creator>
  <cp:lastModifiedBy>user</cp:lastModifiedBy>
  <dcterms:created xsi:type="dcterms:W3CDTF">2022-09-14T00:39:55Z</dcterms:created>
  <dcterms:modified xsi:type="dcterms:W3CDTF">2022-12-06T00:14:19Z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2f6a065009b142048ff060b05377f3e5</vt:lpwstr>
  </property>
</Properties>
</file>